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2"/>
  </p:notesMasterIdLst>
  <p:sldIdLst>
    <p:sldId id="303" r:id="rId5"/>
    <p:sldId id="305" r:id="rId6"/>
    <p:sldId id="309" r:id="rId7"/>
    <p:sldId id="310" r:id="rId8"/>
    <p:sldId id="299" r:id="rId9"/>
    <p:sldId id="314" r:id="rId10"/>
    <p:sldId id="315" r:id="rId11"/>
    <p:sldId id="318" r:id="rId12"/>
    <p:sldId id="316" r:id="rId13"/>
    <p:sldId id="317" r:id="rId14"/>
    <p:sldId id="311" r:id="rId15"/>
    <p:sldId id="312" r:id="rId16"/>
    <p:sldId id="313" r:id="rId17"/>
    <p:sldId id="302" r:id="rId18"/>
    <p:sldId id="300" r:id="rId19"/>
    <p:sldId id="301" r:id="rId20"/>
    <p:sldId id="304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F48F46F-1EDC-445D-97F2-FBBAD0215701}">
          <p14:sldIdLst>
            <p14:sldId id="303"/>
            <p14:sldId id="305"/>
            <p14:sldId id="309"/>
            <p14:sldId id="310"/>
            <p14:sldId id="299"/>
            <p14:sldId id="314"/>
            <p14:sldId id="315"/>
            <p14:sldId id="318"/>
            <p14:sldId id="316"/>
            <p14:sldId id="317"/>
            <p14:sldId id="311"/>
            <p14:sldId id="312"/>
            <p14:sldId id="313"/>
            <p14:sldId id="302"/>
            <p14:sldId id="300"/>
            <p14:sldId id="301"/>
            <p14:sldId id="304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ruscio, Jessie" initials="TJ" lastIdx="2" clrIdx="0">
    <p:extLst>
      <p:ext uri="{19B8F6BF-5375-455C-9EA6-DF929625EA0E}">
        <p15:presenceInfo xmlns:p15="http://schemas.microsoft.com/office/powerpoint/2012/main" userId="S::Jessie.Truscio@informa.com::0cb17610-b310-4fd2-8efb-d18fd7924d27" providerId="AD"/>
      </p:ext>
    </p:extLst>
  </p:cmAuthor>
  <p:cmAuthor id="2" name="Yee, Rosa" initials="YR" lastIdx="4" clrIdx="1">
    <p:extLst>
      <p:ext uri="{19B8F6BF-5375-455C-9EA6-DF929625EA0E}">
        <p15:presenceInfo xmlns:p15="http://schemas.microsoft.com/office/powerpoint/2012/main" userId="S::Rosa.Yee@informa.com::02e395c3-35e9-4bbf-9ffa-a89b43fcb1f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8C00"/>
    <a:srgbClr val="0C77C3"/>
    <a:srgbClr val="0969A5"/>
    <a:srgbClr val="DAD7F5"/>
    <a:srgbClr val="88D3EC"/>
    <a:srgbClr val="8091A1"/>
    <a:srgbClr val="ECEB80"/>
    <a:srgbClr val="E1DE33"/>
    <a:srgbClr val="EDEDED"/>
    <a:srgbClr val="D9DE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153F3A4-7881-46FB-ABFA-316F3E3586A3}" v="5" dt="2024-12-20T22:51:29.10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commentAuthors" Target="commentAuthors.xml"/><Relationship Id="rId28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gley, Katie" userId="92bdb81a-e597-4cc9-94fa-ba59d89e4d82" providerId="ADAL" clId="{5153F3A4-7881-46FB-ABFA-316F3E3586A3}"/>
    <pc:docChg chg="undo custSel modMainMaster">
      <pc:chgData name="Egley, Katie" userId="92bdb81a-e597-4cc9-94fa-ba59d89e4d82" providerId="ADAL" clId="{5153F3A4-7881-46FB-ABFA-316F3E3586A3}" dt="2024-12-20T22:51:29.104" v="14"/>
      <pc:docMkLst>
        <pc:docMk/>
      </pc:docMkLst>
      <pc:sldMasterChg chg="modSldLayout">
        <pc:chgData name="Egley, Katie" userId="92bdb81a-e597-4cc9-94fa-ba59d89e4d82" providerId="ADAL" clId="{5153F3A4-7881-46FB-ABFA-316F3E3586A3}" dt="2024-12-20T22:51:29.104" v="14"/>
        <pc:sldMasterMkLst>
          <pc:docMk/>
          <pc:sldMasterMk cId="1774280903" sldId="2147483648"/>
        </pc:sldMasterMkLst>
        <pc:sldLayoutChg chg="addSp delSp modSp mod">
          <pc:chgData name="Egley, Katie" userId="92bdb81a-e597-4cc9-94fa-ba59d89e4d82" providerId="ADAL" clId="{5153F3A4-7881-46FB-ABFA-316F3E3586A3}" dt="2024-12-20T22:51:13.393" v="6"/>
          <pc:sldLayoutMkLst>
            <pc:docMk/>
            <pc:sldMasterMk cId="1774280903" sldId="2147483648"/>
            <pc:sldLayoutMk cId="2803658366" sldId="2147483649"/>
          </pc:sldLayoutMkLst>
          <pc:spChg chg="mod">
            <ac:chgData name="Egley, Katie" userId="92bdb81a-e597-4cc9-94fa-ba59d89e4d82" providerId="ADAL" clId="{5153F3A4-7881-46FB-ABFA-316F3E3586A3}" dt="2024-12-20T22:51:00.293" v="5"/>
            <ac:spMkLst>
              <pc:docMk/>
              <pc:sldMasterMk cId="1774280903" sldId="2147483648"/>
              <pc:sldLayoutMk cId="2803658366" sldId="2147483649"/>
              <ac:spMk id="3" creationId="{2BDED3D5-67DF-786A-0F76-DB7DB55D2C70}"/>
            </ac:spMkLst>
          </pc:spChg>
          <pc:picChg chg="add mod">
            <ac:chgData name="Egley, Katie" userId="92bdb81a-e597-4cc9-94fa-ba59d89e4d82" providerId="ADAL" clId="{5153F3A4-7881-46FB-ABFA-316F3E3586A3}" dt="2024-12-20T22:51:13.393" v="6"/>
            <ac:picMkLst>
              <pc:docMk/>
              <pc:sldMasterMk cId="1774280903" sldId="2147483648"/>
              <pc:sldLayoutMk cId="2803658366" sldId="2147483649"/>
              <ac:picMk id="4" creationId="{E8BFB38E-4DD9-1857-5528-7FC2B319ED90}"/>
            </ac:picMkLst>
          </pc:picChg>
          <pc:picChg chg="del">
            <ac:chgData name="Egley, Katie" userId="92bdb81a-e597-4cc9-94fa-ba59d89e4d82" providerId="ADAL" clId="{5153F3A4-7881-46FB-ABFA-316F3E3586A3}" dt="2024-12-20T22:50:54.146" v="3" actId="478"/>
            <ac:picMkLst>
              <pc:docMk/>
              <pc:sldMasterMk cId="1774280903" sldId="2147483648"/>
              <pc:sldLayoutMk cId="2803658366" sldId="2147483649"/>
              <ac:picMk id="7" creationId="{BA5631A0-173E-41CB-BCA8-F66184EBF038}"/>
            </ac:picMkLst>
          </pc:picChg>
          <pc:picChg chg="ord">
            <ac:chgData name="Egley, Katie" userId="92bdb81a-e597-4cc9-94fa-ba59d89e4d82" providerId="ADAL" clId="{5153F3A4-7881-46FB-ABFA-316F3E3586A3}" dt="2024-12-20T22:50:52.015" v="2" actId="171"/>
            <ac:picMkLst>
              <pc:docMk/>
              <pc:sldMasterMk cId="1774280903" sldId="2147483648"/>
              <pc:sldLayoutMk cId="2803658366" sldId="2147483649"/>
              <ac:picMk id="10" creationId="{1962E6F9-2EF8-19F5-DAE1-38D51DD41737}"/>
            </ac:picMkLst>
          </pc:picChg>
        </pc:sldLayoutChg>
        <pc:sldLayoutChg chg="addSp delSp modSp mod">
          <pc:chgData name="Egley, Katie" userId="92bdb81a-e597-4cc9-94fa-ba59d89e4d82" providerId="ADAL" clId="{5153F3A4-7881-46FB-ABFA-316F3E3586A3}" dt="2024-12-20T22:51:29.104" v="14"/>
          <pc:sldLayoutMkLst>
            <pc:docMk/>
            <pc:sldMasterMk cId="1774280903" sldId="2147483648"/>
            <pc:sldLayoutMk cId="523842352" sldId="2147483685"/>
          </pc:sldLayoutMkLst>
          <pc:picChg chg="add mod">
            <ac:chgData name="Egley, Katie" userId="92bdb81a-e597-4cc9-94fa-ba59d89e4d82" providerId="ADAL" clId="{5153F3A4-7881-46FB-ABFA-316F3E3586A3}" dt="2024-12-20T22:51:29.104" v="14"/>
            <ac:picMkLst>
              <pc:docMk/>
              <pc:sldMasterMk cId="1774280903" sldId="2147483648"/>
              <pc:sldLayoutMk cId="523842352" sldId="2147483685"/>
              <ac:picMk id="5" creationId="{B448208F-2D39-F8CF-E9E9-E61ED550A0CD}"/>
            </ac:picMkLst>
          </pc:picChg>
          <pc:picChg chg="del">
            <ac:chgData name="Egley, Katie" userId="92bdb81a-e597-4cc9-94fa-ba59d89e4d82" providerId="ADAL" clId="{5153F3A4-7881-46FB-ABFA-316F3E3586A3}" dt="2024-12-20T22:51:28.914" v="13" actId="478"/>
            <ac:picMkLst>
              <pc:docMk/>
              <pc:sldMasterMk cId="1774280903" sldId="2147483648"/>
              <pc:sldLayoutMk cId="523842352" sldId="2147483685"/>
              <ac:picMk id="7" creationId="{BA5631A0-173E-41CB-BCA8-F66184EBF038}"/>
            </ac:picMkLst>
          </pc:picChg>
        </pc:sldLayoutChg>
        <pc:sldLayoutChg chg="addSp delSp modSp mod">
          <pc:chgData name="Egley, Katie" userId="92bdb81a-e597-4cc9-94fa-ba59d89e4d82" providerId="ADAL" clId="{5153F3A4-7881-46FB-ABFA-316F3E3586A3}" dt="2024-12-20T22:51:18.646" v="8"/>
          <pc:sldLayoutMkLst>
            <pc:docMk/>
            <pc:sldMasterMk cId="1774280903" sldId="2147483648"/>
            <pc:sldLayoutMk cId="2702432538" sldId="2147483686"/>
          </pc:sldLayoutMkLst>
          <pc:picChg chg="add mod">
            <ac:chgData name="Egley, Katie" userId="92bdb81a-e597-4cc9-94fa-ba59d89e4d82" providerId="ADAL" clId="{5153F3A4-7881-46FB-ABFA-316F3E3586A3}" dt="2024-12-20T22:51:18.646" v="8"/>
            <ac:picMkLst>
              <pc:docMk/>
              <pc:sldMasterMk cId="1774280903" sldId="2147483648"/>
              <pc:sldLayoutMk cId="2702432538" sldId="2147483686"/>
              <ac:picMk id="3" creationId="{351D028D-45D3-783A-E106-F0A8839645B7}"/>
            </ac:picMkLst>
          </pc:picChg>
          <pc:picChg chg="del">
            <ac:chgData name="Egley, Katie" userId="92bdb81a-e597-4cc9-94fa-ba59d89e4d82" providerId="ADAL" clId="{5153F3A4-7881-46FB-ABFA-316F3E3586A3}" dt="2024-12-20T22:51:16.676" v="7" actId="478"/>
            <ac:picMkLst>
              <pc:docMk/>
              <pc:sldMasterMk cId="1774280903" sldId="2147483648"/>
              <pc:sldLayoutMk cId="2702432538" sldId="2147483686"/>
              <ac:picMk id="9" creationId="{544CED9F-4541-8939-935E-644A204D4CEB}"/>
            </ac:picMkLst>
          </pc:picChg>
        </pc:sldLayoutChg>
        <pc:sldLayoutChg chg="addSp delSp modSp mod">
          <pc:chgData name="Egley, Katie" userId="92bdb81a-e597-4cc9-94fa-ba59d89e4d82" providerId="ADAL" clId="{5153F3A4-7881-46FB-ABFA-316F3E3586A3}" dt="2024-12-20T22:51:22.635" v="10"/>
          <pc:sldLayoutMkLst>
            <pc:docMk/>
            <pc:sldMasterMk cId="1774280903" sldId="2147483648"/>
            <pc:sldLayoutMk cId="136430087" sldId="2147483689"/>
          </pc:sldLayoutMkLst>
          <pc:picChg chg="add mod">
            <ac:chgData name="Egley, Katie" userId="92bdb81a-e597-4cc9-94fa-ba59d89e4d82" providerId="ADAL" clId="{5153F3A4-7881-46FB-ABFA-316F3E3586A3}" dt="2024-12-20T22:51:22.635" v="10"/>
            <ac:picMkLst>
              <pc:docMk/>
              <pc:sldMasterMk cId="1774280903" sldId="2147483648"/>
              <pc:sldLayoutMk cId="136430087" sldId="2147483689"/>
              <ac:picMk id="5" creationId="{20C504F3-3366-EC3D-1FBE-A219750CB844}"/>
            </ac:picMkLst>
          </pc:picChg>
          <pc:picChg chg="del">
            <ac:chgData name="Egley, Katie" userId="92bdb81a-e597-4cc9-94fa-ba59d89e4d82" providerId="ADAL" clId="{5153F3A4-7881-46FB-ABFA-316F3E3586A3}" dt="2024-12-20T22:51:22.332" v="9" actId="478"/>
            <ac:picMkLst>
              <pc:docMk/>
              <pc:sldMasterMk cId="1774280903" sldId="2147483648"/>
              <pc:sldLayoutMk cId="136430087" sldId="2147483689"/>
              <ac:picMk id="9" creationId="{544CED9F-4541-8939-935E-644A204D4CEB}"/>
            </ac:picMkLst>
          </pc:picChg>
        </pc:sldLayoutChg>
        <pc:sldLayoutChg chg="addSp delSp modSp mod">
          <pc:chgData name="Egley, Katie" userId="92bdb81a-e597-4cc9-94fa-ba59d89e4d82" providerId="ADAL" clId="{5153F3A4-7881-46FB-ABFA-316F3E3586A3}" dt="2024-12-20T22:51:25.995" v="12"/>
          <pc:sldLayoutMkLst>
            <pc:docMk/>
            <pc:sldMasterMk cId="1774280903" sldId="2147483648"/>
            <pc:sldLayoutMk cId="759277027" sldId="2147483690"/>
          </pc:sldLayoutMkLst>
          <pc:picChg chg="add mod">
            <ac:chgData name="Egley, Katie" userId="92bdb81a-e597-4cc9-94fa-ba59d89e4d82" providerId="ADAL" clId="{5153F3A4-7881-46FB-ABFA-316F3E3586A3}" dt="2024-12-20T22:51:25.995" v="12"/>
            <ac:picMkLst>
              <pc:docMk/>
              <pc:sldMasterMk cId="1774280903" sldId="2147483648"/>
              <pc:sldLayoutMk cId="759277027" sldId="2147483690"/>
              <ac:picMk id="7" creationId="{9ABAE005-1A29-FB27-7BE9-BA2476784B88}"/>
            </ac:picMkLst>
          </pc:picChg>
          <pc:picChg chg="del">
            <ac:chgData name="Egley, Katie" userId="92bdb81a-e597-4cc9-94fa-ba59d89e4d82" providerId="ADAL" clId="{5153F3A4-7881-46FB-ABFA-316F3E3586A3}" dt="2024-12-20T22:51:25.811" v="11" actId="478"/>
            <ac:picMkLst>
              <pc:docMk/>
              <pc:sldMasterMk cId="1774280903" sldId="2147483648"/>
              <pc:sldLayoutMk cId="759277027" sldId="2147483690"/>
              <ac:picMk id="9" creationId="{544CED9F-4541-8939-935E-644A204D4CEB}"/>
            </ac:picMkLst>
          </pc:pic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Century Gothic" panose="020B0502020202020204" pitchFamily="34" charset="0"/>
              </a:defRPr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Century Gothic" panose="020B0502020202020204" pitchFamily="34" charset="0"/>
              </a:defRPr>
            </a:lvl1pPr>
          </a:lstStyle>
          <a:p>
            <a:fld id="{BF25832B-F408-45E9-9DD4-B69455671D90}" type="datetimeFigureOut">
              <a:rPr lang="en-GB" smtClean="0"/>
              <a:pPr/>
              <a:t>20/12/2024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Century Gothic" panose="020B0502020202020204" pitchFamily="34" charset="0"/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Century Gothic" panose="020B0502020202020204" pitchFamily="34" charset="0"/>
              </a:defRPr>
            </a:lvl1pPr>
          </a:lstStyle>
          <a:p>
            <a:fld id="{A6786A8B-F3E6-427E-9BC5-DE8115D19A4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94480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hyperlink" Target="https://twitter.com/hashtag/CPVirtual" TargetMode="Externa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hyperlink" Target="https://twitter.com/hashtag/CPVirtual" TargetMode="External"/><Relationship Id="rId4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hyperlink" Target="https://twitter.com/hashtag/CPVirtual" TargetMode="Externa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hyperlink" Target="https://twitter.com/hashtag/CPVirtual" TargetMode="Externa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hyperlink" Target="https://twitter.com/hashtag/CPVirtual" TargetMode="Externa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BDED3D5-67DF-786A-0F76-DB7DB55D2C7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28000">
                <a:srgbClr val="613392">
                  <a:alpha val="50000"/>
                </a:srgbClr>
              </a:gs>
              <a:gs pos="0">
                <a:schemeClr val="accent1"/>
              </a:gs>
              <a:gs pos="77000">
                <a:schemeClr val="tx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FAE979-986A-4373-A17B-5273B206B9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3899" y="2690594"/>
            <a:ext cx="9386752" cy="1476811"/>
          </a:xfrm>
        </p:spPr>
        <p:txBody>
          <a:bodyPr anchor="b" anchorCtr="0">
            <a:noAutofit/>
          </a:bodyPr>
          <a:lstStyle>
            <a:lvl1pPr algn="l">
              <a:lnSpc>
                <a:spcPct val="100000"/>
              </a:lnSpc>
              <a:defRPr sz="54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273AE2F-DE78-4045-A7C8-33FA37E23EF0}"/>
              </a:ext>
            </a:extLst>
          </p:cNvPr>
          <p:cNvSpPr txBox="1"/>
          <p:nvPr userDrawn="1"/>
        </p:nvSpPr>
        <p:spPr>
          <a:xfrm>
            <a:off x="668480" y="1239088"/>
            <a:ext cx="5250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i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March 24-25, 2025 at The Venetian Las Vegas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AC87DD0-4995-4055-A0C6-6D4714F6D30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3900" y="431672"/>
            <a:ext cx="3244450" cy="80162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962E6F9-2EF8-19F5-DAE1-38D51DD4173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0399" y="2373148"/>
            <a:ext cx="6559617" cy="4484851"/>
          </a:xfrm>
          <a:prstGeom prst="rect">
            <a:avLst/>
          </a:prstGeom>
        </p:spPr>
      </p:pic>
      <p:sp>
        <p:nvSpPr>
          <p:cNvPr id="8" name="Footer Placeholder 3">
            <a:hlinkClick r:id="rId5"/>
            <a:extLst>
              <a:ext uri="{FF2B5EF4-FFF2-40B4-BE49-F238E27FC236}">
                <a16:creationId xmlns:a16="http://schemas.microsoft.com/office/drawing/2014/main" id="{8D93CAEB-AEAA-4E40-F3BD-29483B0659AE}"/>
              </a:ext>
            </a:extLst>
          </p:cNvPr>
          <p:cNvSpPr txBox="1">
            <a:spLocks/>
          </p:cNvSpPr>
          <p:nvPr userDrawn="1"/>
        </p:nvSpPr>
        <p:spPr>
          <a:xfrm>
            <a:off x="723899" y="5806869"/>
            <a:ext cx="4114800" cy="300942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914400" rtl="0" eaLnBrk="1" latinLnBrk="0" hangingPunct="1">
              <a:defRPr sz="14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b="1" i="0">
                <a:latin typeface="Century Gothic" panose="020B0502020202020204" pitchFamily="34" charset="0"/>
                <a:cs typeface="Arial" panose="020B0604020202020204" pitchFamily="34" charset="0"/>
              </a:rPr>
              <a:t>#MSPSummit</a:t>
            </a:r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096957FA-44A7-A685-24FB-4905242C593D}"/>
              </a:ext>
            </a:extLst>
          </p:cNvPr>
          <p:cNvSpPr txBox="1">
            <a:spLocks/>
          </p:cNvSpPr>
          <p:nvPr userDrawn="1"/>
        </p:nvSpPr>
        <p:spPr>
          <a:xfrm>
            <a:off x="723899" y="6079735"/>
            <a:ext cx="4114800" cy="300942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914400" rtl="0" eaLnBrk="1" latinLnBrk="0" hangingPunct="1">
              <a:defRPr sz="14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b="1" i="0">
                <a:latin typeface="Century Gothic" panose="020B0502020202020204" pitchFamily="34" charset="0"/>
                <a:cs typeface="Arial" panose="020B0604020202020204" pitchFamily="34" charset="0"/>
              </a:rPr>
              <a:t>themspsummit.com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8BFB38E-4DD9-1857-5528-7FC2B319ED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24668" y="5806869"/>
            <a:ext cx="2741084" cy="84975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11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036583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ark Content 5"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F98B2CE-0940-D0EE-8253-D8013718CB0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60000">
                <a:srgbClr val="613392">
                  <a:alpha val="50000"/>
                </a:srgbClr>
              </a:gs>
              <a:gs pos="0">
                <a:schemeClr val="accent1"/>
              </a:gs>
              <a:gs pos="100000">
                <a:schemeClr val="tx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12C56E-0CEB-49C0-B24F-E719FC8C00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BC85205-6EFE-4059-9AEF-C6D621F7170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5806" y="1894523"/>
            <a:ext cx="5280025" cy="307777"/>
          </a:xfrm>
        </p:spPr>
        <p:txBody>
          <a:bodyPr>
            <a:spAutoFit/>
          </a:bodyPr>
          <a:lstStyle>
            <a:lvl1pPr marL="0" indent="0">
              <a:lnSpc>
                <a:spcPct val="100000"/>
              </a:lnSpc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9E17EA4-DDB7-9C04-0CB5-CFEED49C6797}"/>
              </a:ext>
            </a:extLst>
          </p:cNvPr>
          <p:cNvSpPr/>
          <p:nvPr userDrawn="1"/>
        </p:nvSpPr>
        <p:spPr>
          <a:xfrm>
            <a:off x="0" y="6275540"/>
            <a:ext cx="12192000" cy="582460"/>
          </a:xfrm>
          <a:prstGeom prst="rect">
            <a:avLst/>
          </a:prstGeom>
          <a:solidFill>
            <a:srgbClr val="FC8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207FC9-16F0-DE44-8106-14CD513F55F3}"/>
              </a:ext>
            </a:extLst>
          </p:cNvPr>
          <p:cNvSpPr txBox="1">
            <a:spLocks/>
          </p:cNvSpPr>
          <p:nvPr userDrawn="1"/>
        </p:nvSpPr>
        <p:spPr>
          <a:xfrm>
            <a:off x="10398868" y="6471406"/>
            <a:ext cx="1415302" cy="204307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4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b="1" i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#MSPSummit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D515BD9-DCBD-2A13-294E-6C8078F01793}"/>
              </a:ext>
            </a:extLst>
          </p:cNvPr>
          <p:cNvSpPr txBox="1"/>
          <p:nvPr userDrawn="1"/>
        </p:nvSpPr>
        <p:spPr>
          <a:xfrm>
            <a:off x="241453" y="6419671"/>
            <a:ext cx="609437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i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themspsummit.com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04097E9-91A7-0B5A-6A46-97570BBFBC8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55243" y="180785"/>
            <a:ext cx="2078894" cy="513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9009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ark Content 6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846BDF5-D54F-6291-EA41-2B287A4943D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61000">
                <a:schemeClr val="accent2">
                  <a:alpha val="50000"/>
                </a:schemeClr>
              </a:gs>
              <a:gs pos="6000">
                <a:schemeClr val="accent2"/>
              </a:gs>
              <a:gs pos="100000">
                <a:schemeClr val="accent2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12C56E-0CEB-49C0-B24F-E719FC8C00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BC85205-6EFE-4059-9AEF-C6D621F7170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5806" y="1894523"/>
            <a:ext cx="5280025" cy="307777"/>
          </a:xfrm>
        </p:spPr>
        <p:txBody>
          <a:bodyPr>
            <a:spAutoFit/>
          </a:bodyPr>
          <a:lstStyle>
            <a:lvl1pPr marL="0" indent="0">
              <a:lnSpc>
                <a:spcPct val="100000"/>
              </a:lnSpc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9E17EA4-DDB7-9C04-0CB5-CFEED49C6797}"/>
              </a:ext>
            </a:extLst>
          </p:cNvPr>
          <p:cNvSpPr/>
          <p:nvPr userDrawn="1"/>
        </p:nvSpPr>
        <p:spPr>
          <a:xfrm>
            <a:off x="0" y="6275540"/>
            <a:ext cx="12192000" cy="5824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207FC9-16F0-DE44-8106-14CD513F55F3}"/>
              </a:ext>
            </a:extLst>
          </p:cNvPr>
          <p:cNvSpPr txBox="1">
            <a:spLocks/>
          </p:cNvSpPr>
          <p:nvPr userDrawn="1"/>
        </p:nvSpPr>
        <p:spPr>
          <a:xfrm>
            <a:off x="10398868" y="6471406"/>
            <a:ext cx="1415302" cy="204307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4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b="1" i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#MSPSummit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D515BD9-DCBD-2A13-294E-6C8078F01793}"/>
              </a:ext>
            </a:extLst>
          </p:cNvPr>
          <p:cNvSpPr txBox="1"/>
          <p:nvPr userDrawn="1"/>
        </p:nvSpPr>
        <p:spPr>
          <a:xfrm>
            <a:off x="241453" y="6419671"/>
            <a:ext cx="609437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i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themspsummit.com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04097E9-91A7-0B5A-6A46-97570BBFBC8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55243" y="180785"/>
            <a:ext cx="2078894" cy="513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1664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2C56E-0CEB-49C0-B24F-E719FC8C00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BC85205-6EFE-4059-9AEF-C6D621F7170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5806" y="1894523"/>
            <a:ext cx="5280025" cy="307777"/>
          </a:xfrm>
        </p:spPr>
        <p:txBody>
          <a:bodyPr>
            <a:spAutoFit/>
          </a:bodyPr>
          <a:lstStyle>
            <a:lvl1pPr marL="0" indent="0">
              <a:lnSpc>
                <a:spcPct val="100000"/>
              </a:lnSpc>
              <a:buNone/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538756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Content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2C56E-0CEB-49C0-B24F-E719FC8C00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BC85205-6EFE-4059-9AEF-C6D621F7170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5806" y="1894523"/>
            <a:ext cx="5280025" cy="307777"/>
          </a:xfrm>
        </p:spPr>
        <p:txBody>
          <a:bodyPr>
            <a:spAutoFit/>
          </a:bodyPr>
          <a:lstStyle>
            <a:lvl1pPr marL="0" indent="0">
              <a:lnSpc>
                <a:spcPct val="100000"/>
              </a:lnSpc>
              <a:buNone/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459146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Content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2C56E-0CEB-49C0-B24F-E719FC8C00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BC85205-6EFE-4059-9AEF-C6D621F7170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5806" y="1894523"/>
            <a:ext cx="5280025" cy="307777"/>
          </a:xfrm>
        </p:spPr>
        <p:txBody>
          <a:bodyPr>
            <a:spAutoFit/>
          </a:bodyPr>
          <a:lstStyle>
            <a:lvl1pPr marL="0" indent="0">
              <a:lnSpc>
                <a:spcPct val="100000"/>
              </a:lnSpc>
              <a:buNone/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284593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69493C0-153C-47A1-B981-1626BEBEEA9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461881" y="233039"/>
            <a:ext cx="2398383" cy="592583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C5651A0E-67BF-4039-B656-AE6F9E4958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419" y="619714"/>
            <a:ext cx="8477413" cy="966788"/>
          </a:xfrm>
        </p:spPr>
        <p:txBody>
          <a:bodyPr anchor="t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E5075A4E-73BB-43F4-81C2-63763D196A5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736164" y="2537790"/>
            <a:ext cx="2106931" cy="2108243"/>
          </a:xfrm>
          <a:prstGeom prst="ellipse">
            <a:avLst/>
          </a:prstGeom>
          <a:solidFill>
            <a:schemeClr val="bg1">
              <a:lumMod val="85000"/>
            </a:schemeClr>
          </a:solidFill>
          <a:ln w="38100">
            <a:solidFill>
              <a:srgbClr val="FC8C00"/>
            </a:solidFill>
          </a:ln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/>
              <a:t>CLICK ON ICON TO ADD SPEAKER’S PHOTO</a:t>
            </a:r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09BD1A6F-0BBE-4593-BA2A-9757236CDF1B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175437" y="2537790"/>
            <a:ext cx="2106931" cy="2108243"/>
          </a:xfrm>
          <a:prstGeom prst="ellipse">
            <a:avLst/>
          </a:prstGeom>
          <a:solidFill>
            <a:schemeClr val="bg1">
              <a:lumMod val="85000"/>
            </a:schemeClr>
          </a:solidFill>
          <a:ln w="38100">
            <a:solidFill>
              <a:srgbClr val="FC8C00"/>
            </a:solidFill>
          </a:ln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/>
              <a:t>CLICK ON ICON TO ADD SPEAKER’S PHOTO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1597BA3B-6B59-4C30-A22D-156C2D93C5AA}"/>
              </a:ext>
            </a:extLst>
          </p:cNvPr>
          <p:cNvSpPr txBox="1">
            <a:spLocks/>
          </p:cNvSpPr>
          <p:nvPr userDrawn="1"/>
        </p:nvSpPr>
        <p:spPr>
          <a:xfrm>
            <a:off x="10398868" y="6471406"/>
            <a:ext cx="1415302" cy="204307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4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b="0" i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#MSPSummit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6D6F542-D744-4F5C-8BEA-C6577B1827E2}"/>
              </a:ext>
            </a:extLst>
          </p:cNvPr>
          <p:cNvSpPr txBox="1"/>
          <p:nvPr userDrawn="1"/>
        </p:nvSpPr>
        <p:spPr>
          <a:xfrm>
            <a:off x="145658" y="6419671"/>
            <a:ext cx="609437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0" i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themspsummit.com</a:t>
            </a:r>
          </a:p>
        </p:txBody>
      </p:sp>
    </p:spTree>
    <p:extLst>
      <p:ext uri="{BB962C8B-B14F-4D97-AF65-F5344CB8AC3E}">
        <p14:creationId xmlns:p14="http://schemas.microsoft.com/office/powerpoint/2010/main" val="4375849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Option 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FAE979-986A-4373-A17B-5273B206B9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85333" y="1876532"/>
            <a:ext cx="4450080" cy="1476811"/>
          </a:xfrm>
        </p:spPr>
        <p:txBody>
          <a:bodyPr anchor="b" anchorCtr="0">
            <a:normAutofit/>
          </a:bodyPr>
          <a:lstStyle>
            <a:lvl1pPr algn="l">
              <a:lnSpc>
                <a:spcPct val="100000"/>
              </a:lnSpc>
              <a:defRPr sz="35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FCB1753-EF1D-4D16-AF12-46E6403C4C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85333" y="3555691"/>
            <a:ext cx="4450080" cy="1655762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1500" b="0" i="0">
                <a:solidFill>
                  <a:schemeClr val="accent2"/>
                </a:solidFill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5850D22F-F76F-450A-BA4F-FADB2BAD1B3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642624" y="1399017"/>
            <a:ext cx="4180425" cy="4180736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500"/>
            </a:lvl1pPr>
          </a:lstStyle>
          <a:p>
            <a:r>
              <a:rPr lang="en-GB"/>
              <a:t>Click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1228029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Pres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6EC6C8D-8AE1-4634-BEC3-93EF39F5A005}"/>
              </a:ext>
            </a:extLst>
          </p:cNvPr>
          <p:cNvSpPr/>
          <p:nvPr userDrawn="1"/>
        </p:nvSpPr>
        <p:spPr>
          <a:xfrm>
            <a:off x="2188621" y="1625957"/>
            <a:ext cx="6091779" cy="1006820"/>
          </a:xfrm>
          <a:prstGeom prst="roundRect">
            <a:avLst>
              <a:gd name="adj" fmla="val 44324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 sz="1500">
              <a:solidFill>
                <a:schemeClr val="bg1"/>
              </a:solidFill>
            </a:endParaRPr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A06DB222-BA1A-4AB4-8C2A-5B8E350FC90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71738" y="1655780"/>
            <a:ext cx="5579316" cy="886214"/>
          </a:xfrm>
        </p:spPr>
        <p:txBody>
          <a:bodyPr anchor="ctr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4000">
                <a:solidFill>
                  <a:schemeClr val="bg1"/>
                </a:solidFill>
                <a:latin typeface="+mj-lt"/>
              </a:defRPr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00005AC-5F8F-46E9-AE1E-61581DE9011A}"/>
              </a:ext>
            </a:extLst>
          </p:cNvPr>
          <p:cNvSpPr/>
          <p:nvPr userDrawn="1"/>
        </p:nvSpPr>
        <p:spPr>
          <a:xfrm>
            <a:off x="723900" y="2857857"/>
            <a:ext cx="6091779" cy="1006820"/>
          </a:xfrm>
          <a:prstGeom prst="roundRect">
            <a:avLst>
              <a:gd name="adj" fmla="val 44324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 sz="1500">
              <a:solidFill>
                <a:schemeClr val="bg1"/>
              </a:solidFill>
            </a:endParaRP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10F708A8-785C-4015-8572-6420FFC67D0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07017" y="2887680"/>
            <a:ext cx="5579316" cy="886214"/>
          </a:xfrm>
        </p:spPr>
        <p:txBody>
          <a:bodyPr anchor="ctr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4000">
                <a:solidFill>
                  <a:schemeClr val="bg1"/>
                </a:solidFill>
                <a:latin typeface="+mj-lt"/>
              </a:defRPr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B02AD007-6B62-4425-AFF5-A3E557BB251D}"/>
              </a:ext>
            </a:extLst>
          </p:cNvPr>
          <p:cNvSpPr/>
          <p:nvPr userDrawn="1"/>
        </p:nvSpPr>
        <p:spPr>
          <a:xfrm>
            <a:off x="6987110" y="4314914"/>
            <a:ext cx="2727327" cy="42085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 sz="1500">
              <a:solidFill>
                <a:schemeClr val="bg1"/>
              </a:solidFill>
            </a:endParaRP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17DE09F0-5DA3-4669-B646-A952B77E13B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169480" y="4284499"/>
            <a:ext cx="2370760" cy="393629"/>
          </a:xfrm>
        </p:spPr>
        <p:txBody>
          <a:bodyPr>
            <a:noAutofit/>
          </a:bodyPr>
          <a:lstStyle>
            <a:lvl1pPr marL="0" indent="0">
              <a:buNone/>
              <a:defRPr sz="2000" b="0" i="0">
                <a:solidFill>
                  <a:schemeClr val="bg1"/>
                </a:solidFill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59BF093E-B739-439C-98E5-6A4A6924A04A}"/>
              </a:ext>
            </a:extLst>
          </p:cNvPr>
          <p:cNvSpPr/>
          <p:nvPr userDrawn="1"/>
        </p:nvSpPr>
        <p:spPr>
          <a:xfrm>
            <a:off x="8355854" y="4882344"/>
            <a:ext cx="3104309" cy="42085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 sz="1500">
              <a:solidFill>
                <a:schemeClr val="bg1"/>
              </a:solidFill>
            </a:endParaRPr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F6A83882-0647-4E9B-83A1-733307A4B08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538224" y="4851929"/>
            <a:ext cx="2698456" cy="393629"/>
          </a:xfrm>
        </p:spPr>
        <p:txBody>
          <a:bodyPr>
            <a:noAutofit/>
          </a:bodyPr>
          <a:lstStyle>
            <a:lvl1pPr marL="0" indent="0">
              <a:buNone/>
              <a:defRPr sz="2000" b="0" i="0">
                <a:solidFill>
                  <a:schemeClr val="bg1"/>
                </a:solidFill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271738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Presenter Indig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6EC6C8D-8AE1-4634-BEC3-93EF39F5A005}"/>
              </a:ext>
            </a:extLst>
          </p:cNvPr>
          <p:cNvSpPr/>
          <p:nvPr userDrawn="1"/>
        </p:nvSpPr>
        <p:spPr>
          <a:xfrm>
            <a:off x="2188621" y="1625957"/>
            <a:ext cx="6091779" cy="1006820"/>
          </a:xfrm>
          <a:prstGeom prst="roundRect">
            <a:avLst>
              <a:gd name="adj" fmla="val 44324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 sz="1500">
              <a:solidFill>
                <a:schemeClr val="bg1"/>
              </a:solidFill>
            </a:endParaRPr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A06DB222-BA1A-4AB4-8C2A-5B8E350FC90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71738" y="1655780"/>
            <a:ext cx="5579316" cy="886214"/>
          </a:xfrm>
        </p:spPr>
        <p:txBody>
          <a:bodyPr anchor="ctr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4000">
                <a:solidFill>
                  <a:schemeClr val="bg1"/>
                </a:solidFill>
                <a:latin typeface="+mj-lt"/>
              </a:defRPr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00005AC-5F8F-46E9-AE1E-61581DE9011A}"/>
              </a:ext>
            </a:extLst>
          </p:cNvPr>
          <p:cNvSpPr/>
          <p:nvPr userDrawn="1"/>
        </p:nvSpPr>
        <p:spPr>
          <a:xfrm>
            <a:off x="723900" y="2857857"/>
            <a:ext cx="6091779" cy="1006820"/>
          </a:xfrm>
          <a:prstGeom prst="roundRect">
            <a:avLst>
              <a:gd name="adj" fmla="val 44324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 sz="1500">
              <a:solidFill>
                <a:schemeClr val="bg1"/>
              </a:solidFill>
            </a:endParaRP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10F708A8-785C-4015-8572-6420FFC67D0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07017" y="2887680"/>
            <a:ext cx="5579316" cy="886214"/>
          </a:xfrm>
        </p:spPr>
        <p:txBody>
          <a:bodyPr anchor="ctr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4000">
                <a:solidFill>
                  <a:schemeClr val="bg1"/>
                </a:solidFill>
                <a:latin typeface="+mj-lt"/>
              </a:defRPr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B02AD007-6B62-4425-AFF5-A3E557BB251D}"/>
              </a:ext>
            </a:extLst>
          </p:cNvPr>
          <p:cNvSpPr/>
          <p:nvPr userDrawn="1"/>
        </p:nvSpPr>
        <p:spPr>
          <a:xfrm>
            <a:off x="6987110" y="4314914"/>
            <a:ext cx="2727327" cy="42085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 sz="1500">
              <a:solidFill>
                <a:schemeClr val="bg1"/>
              </a:solidFill>
            </a:endParaRP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17DE09F0-5DA3-4669-B646-A952B77E13B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169480" y="4284499"/>
            <a:ext cx="2370760" cy="393629"/>
          </a:xfrm>
        </p:spPr>
        <p:txBody>
          <a:bodyPr>
            <a:noAutofit/>
          </a:bodyPr>
          <a:lstStyle>
            <a:lvl1pPr marL="0" indent="0">
              <a:buNone/>
              <a:defRPr sz="2000" b="0" i="0">
                <a:solidFill>
                  <a:schemeClr val="accent1"/>
                </a:solidFill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59BF093E-B739-439C-98E5-6A4A6924A04A}"/>
              </a:ext>
            </a:extLst>
          </p:cNvPr>
          <p:cNvSpPr/>
          <p:nvPr userDrawn="1"/>
        </p:nvSpPr>
        <p:spPr>
          <a:xfrm>
            <a:off x="8355854" y="4882344"/>
            <a:ext cx="3104309" cy="42085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 sz="1500">
              <a:solidFill>
                <a:schemeClr val="bg1"/>
              </a:solidFill>
            </a:endParaRPr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F6A83882-0647-4E9B-83A1-733307A4B08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538224" y="4851929"/>
            <a:ext cx="2698456" cy="393629"/>
          </a:xfrm>
        </p:spPr>
        <p:txBody>
          <a:bodyPr>
            <a:noAutofit/>
          </a:bodyPr>
          <a:lstStyle>
            <a:lvl1pPr marL="0" indent="0">
              <a:buNone/>
              <a:defRPr sz="2000" b="0" i="0">
                <a:solidFill>
                  <a:schemeClr val="accent1"/>
                </a:solidFill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155538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166EA98B-3A7E-4172-9554-61C785FCC06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736164" y="2537790"/>
            <a:ext cx="2106931" cy="2108243"/>
          </a:xfrm>
          <a:prstGeom prst="ellipse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accent1"/>
            </a:solidFill>
          </a:ln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/>
              <a:t>CLICK ON ICON TO ADD SPEAKER’S PHOTO</a:t>
            </a:r>
          </a:p>
        </p:txBody>
      </p:sp>
      <p:sp>
        <p:nvSpPr>
          <p:cNvPr id="12" name="Picture Placeholder 6">
            <a:extLst>
              <a:ext uri="{FF2B5EF4-FFF2-40B4-BE49-F238E27FC236}">
                <a16:creationId xmlns:a16="http://schemas.microsoft.com/office/drawing/2014/main" id="{8906294D-11E1-40F5-A3E0-97420EAE68C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175437" y="2537790"/>
            <a:ext cx="2106931" cy="2108243"/>
          </a:xfrm>
          <a:prstGeom prst="ellipse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accent1"/>
            </a:solidFill>
          </a:ln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/>
              <a:t>CLICK ON ICON TO ADD SPEAKER’S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B38F7F0-1910-F0B5-9B6F-4E1CF6F0E9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419" y="619714"/>
            <a:ext cx="8477413" cy="966788"/>
          </a:xfrm>
        </p:spPr>
        <p:txBody>
          <a:bodyPr anchor="t">
            <a:normAutofit/>
          </a:bodyPr>
          <a:lstStyle>
            <a:lvl1pPr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71901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E7811126-AABF-D2FF-F77D-60A62A284C9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0399" y="2373148"/>
            <a:ext cx="6559617" cy="448485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D46ED92-83E5-ABEA-315A-6C7B475BC29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28000">
                <a:srgbClr val="613392">
                  <a:alpha val="50000"/>
                </a:srgbClr>
              </a:gs>
              <a:gs pos="0">
                <a:schemeClr val="accent1"/>
              </a:gs>
              <a:gs pos="100000">
                <a:schemeClr val="tx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CB3AC4A-2B73-DA5A-FEE3-A3D324CBE024}"/>
              </a:ext>
            </a:extLst>
          </p:cNvPr>
          <p:cNvSpPr txBox="1"/>
          <p:nvPr userDrawn="1"/>
        </p:nvSpPr>
        <p:spPr>
          <a:xfrm>
            <a:off x="668480" y="1239088"/>
            <a:ext cx="5250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i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March 24-25, 2025 at The Venetian Las Vegas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34F4FFE-A9E9-B486-28EF-4AB628FE076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3900" y="431672"/>
            <a:ext cx="3244450" cy="801626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B1351FF6-D27E-5EBD-34AA-8BF0C88840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3899" y="2690594"/>
            <a:ext cx="9386752" cy="1476811"/>
          </a:xfrm>
        </p:spPr>
        <p:txBody>
          <a:bodyPr anchor="b" anchorCtr="0">
            <a:noAutofit/>
          </a:bodyPr>
          <a:lstStyle>
            <a:lvl1pPr algn="l">
              <a:lnSpc>
                <a:spcPct val="100000"/>
              </a:lnSpc>
              <a:defRPr sz="54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Footer Placeholder 3">
            <a:hlinkClick r:id="rId5"/>
            <a:extLst>
              <a:ext uri="{FF2B5EF4-FFF2-40B4-BE49-F238E27FC236}">
                <a16:creationId xmlns:a16="http://schemas.microsoft.com/office/drawing/2014/main" id="{95E3B37C-4034-B085-99A3-E44520EA1E96}"/>
              </a:ext>
            </a:extLst>
          </p:cNvPr>
          <p:cNvSpPr txBox="1">
            <a:spLocks/>
          </p:cNvSpPr>
          <p:nvPr userDrawn="1"/>
        </p:nvSpPr>
        <p:spPr>
          <a:xfrm>
            <a:off x="723899" y="5806869"/>
            <a:ext cx="4114800" cy="300942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914400" rtl="0" eaLnBrk="1" latinLnBrk="0" hangingPunct="1">
              <a:defRPr sz="14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b="1" i="0">
                <a:latin typeface="Century Gothic" panose="020B0502020202020204" pitchFamily="34" charset="0"/>
                <a:cs typeface="Arial" panose="020B0604020202020204" pitchFamily="34" charset="0"/>
              </a:rPr>
              <a:t>#MSPSummit</a:t>
            </a:r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89A44330-7B10-6DAD-EF84-612F3CE54CAC}"/>
              </a:ext>
            </a:extLst>
          </p:cNvPr>
          <p:cNvSpPr txBox="1">
            <a:spLocks/>
          </p:cNvSpPr>
          <p:nvPr userDrawn="1"/>
        </p:nvSpPr>
        <p:spPr>
          <a:xfrm>
            <a:off x="723899" y="6079735"/>
            <a:ext cx="4114800" cy="300942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914400" rtl="0" eaLnBrk="1" latinLnBrk="0" hangingPunct="1">
              <a:defRPr sz="14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b="1" i="0">
                <a:latin typeface="Century Gothic" panose="020B0502020202020204" pitchFamily="34" charset="0"/>
                <a:cs typeface="Arial" panose="020B0604020202020204" pitchFamily="34" charset="0"/>
              </a:rPr>
              <a:t>themspsummit.com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51D028D-45D3-783A-E106-F0A8839645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24668" y="5806869"/>
            <a:ext cx="2741084" cy="84975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11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024325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D4D9DD-3352-40AC-9E68-DE965A1581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419" y="619714"/>
            <a:ext cx="8477413" cy="966788"/>
          </a:xfrm>
        </p:spPr>
        <p:txBody>
          <a:bodyPr anchor="t">
            <a:normAutofit/>
          </a:bodyPr>
          <a:lstStyle>
            <a:lvl1pPr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3C5A11-273A-4DA9-9B84-3D4602336D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419" y="1449820"/>
            <a:ext cx="10736263" cy="428699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 marL="538163" indent="-271463">
              <a:defRPr>
                <a:solidFill>
                  <a:schemeClr val="tx2"/>
                </a:solidFill>
              </a:defRPr>
            </a:lvl2pPr>
            <a:lvl3pPr marL="804863" indent="-266700">
              <a:defRPr>
                <a:solidFill>
                  <a:schemeClr val="tx2"/>
                </a:solidFill>
              </a:defRPr>
            </a:lvl3pPr>
            <a:lvl4pPr marL="1076325" indent="-271463">
              <a:defRPr>
                <a:solidFill>
                  <a:schemeClr val="tx2"/>
                </a:solidFill>
              </a:defRPr>
            </a:lvl4pPr>
            <a:lvl5pPr marL="1343025" indent="-266700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09955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AD39E15F-86F5-4BF7-9F62-195AD5779D7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74977" y="3003613"/>
            <a:ext cx="1521818" cy="1521818"/>
          </a:xfrm>
          <a:prstGeom prst="ellipse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accent1"/>
            </a:solidFill>
          </a:ln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on icon to add speaker’s photo</a:t>
            </a:r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A04C854A-CF78-4671-BA7A-52CAE7BB6E5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314834" y="1705904"/>
            <a:ext cx="1521818" cy="1521818"/>
          </a:xfrm>
          <a:prstGeom prst="ellipse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accent1"/>
            </a:solidFill>
          </a:ln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on icon to add speaker’s photo</a:t>
            </a:r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039D36FC-94B8-42FA-A220-42B8A1675B9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314834" y="4019613"/>
            <a:ext cx="1521818" cy="1521818"/>
          </a:xfrm>
          <a:prstGeom prst="ellipse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accent1"/>
            </a:solidFill>
          </a:ln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on icon to add speaker’s photo</a:t>
            </a:r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43613B0C-5648-457C-A684-25D5D2876A9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954691" y="1705904"/>
            <a:ext cx="1521818" cy="1521818"/>
          </a:xfrm>
          <a:prstGeom prst="ellipse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accent1"/>
            </a:solidFill>
          </a:ln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on icon to add speaker’s photo</a:t>
            </a:r>
          </a:p>
        </p:txBody>
      </p:sp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C049FB44-0DA8-46E7-896A-8A30E8B9061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954691" y="4019613"/>
            <a:ext cx="1521818" cy="1521818"/>
          </a:xfrm>
          <a:prstGeom prst="ellipse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accent1"/>
            </a:solidFill>
          </a:ln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on icon to add speaker’s photo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CE2A993C-4825-442B-AB9F-62B9BF6F77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419" y="619714"/>
            <a:ext cx="8477413" cy="966788"/>
          </a:xfrm>
        </p:spPr>
        <p:txBody>
          <a:bodyPr anchor="t">
            <a:normAutofit/>
          </a:bodyPr>
          <a:lstStyle>
            <a:lvl1pPr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272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A423077-22FD-483E-AF1C-8614FEFD47C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01000" y="1898883"/>
            <a:ext cx="3459163" cy="307777"/>
          </a:xfrm>
        </p:spPr>
        <p:txBody>
          <a:bodyPr>
            <a:spAutoFit/>
          </a:bodyPr>
          <a:lstStyle>
            <a:lvl1pPr marL="0" indent="0">
              <a:lnSpc>
                <a:spcPct val="100000"/>
              </a:lnSpc>
              <a:buNone/>
              <a:defRPr sz="2000">
                <a:solidFill>
                  <a:schemeClr val="tx2"/>
                </a:solidFill>
              </a:defRPr>
            </a:lvl1pPr>
            <a:lvl2pPr marL="180975" indent="-180975">
              <a:lnSpc>
                <a:spcPts val="1700"/>
              </a:lnSpc>
              <a:defRPr sz="1500"/>
            </a:lvl2pPr>
            <a:lvl3pPr marL="361950" indent="-180975">
              <a:lnSpc>
                <a:spcPts val="1700"/>
              </a:lnSpc>
              <a:defRPr sz="1500"/>
            </a:lvl3pPr>
            <a:lvl4pPr marL="542925" indent="-180975">
              <a:lnSpc>
                <a:spcPts val="1700"/>
              </a:lnSpc>
              <a:defRPr sz="1500"/>
            </a:lvl4pPr>
            <a:lvl5pPr marL="714375" indent="-171450">
              <a:lnSpc>
                <a:spcPts val="1700"/>
              </a:lnSpc>
              <a:defRPr sz="15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3EC05E4F-5428-44AF-A5CB-D9599516EB3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001000" y="2247900"/>
            <a:ext cx="3467100" cy="3735388"/>
          </a:xfrm>
        </p:spPr>
        <p:txBody>
          <a:bodyPr>
            <a:normAutofit/>
          </a:bodyPr>
          <a:lstStyle>
            <a:lvl1pPr marL="180975" indent="-180975">
              <a:lnSpc>
                <a:spcPts val="1800"/>
              </a:lnSpc>
              <a:defRPr sz="1500">
                <a:solidFill>
                  <a:schemeClr val="tx2"/>
                </a:solidFill>
              </a:defRPr>
            </a:lvl1pPr>
            <a:lvl2pPr marL="361950" indent="-180975">
              <a:lnSpc>
                <a:spcPts val="1800"/>
              </a:lnSpc>
              <a:defRPr sz="1500">
                <a:solidFill>
                  <a:schemeClr val="tx2"/>
                </a:solidFill>
              </a:defRPr>
            </a:lvl2pPr>
            <a:lvl3pPr marL="542925" indent="-180975">
              <a:lnSpc>
                <a:spcPts val="1800"/>
              </a:lnSpc>
              <a:defRPr sz="1500">
                <a:solidFill>
                  <a:schemeClr val="tx2"/>
                </a:solidFill>
              </a:defRPr>
            </a:lvl3pPr>
            <a:lvl4pPr marL="714375" indent="-171450">
              <a:lnSpc>
                <a:spcPts val="1800"/>
              </a:lnSpc>
              <a:defRPr sz="1500">
                <a:solidFill>
                  <a:schemeClr val="tx2"/>
                </a:solidFill>
              </a:defRPr>
            </a:lvl4pPr>
            <a:lvl5pPr marL="895350" indent="-180975">
              <a:lnSpc>
                <a:spcPts val="1800"/>
              </a:lnSpc>
              <a:defRPr sz="15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15BE1A0-5AB0-49D8-B722-AD296096DE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3899" y="1889336"/>
            <a:ext cx="5868000" cy="4286991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3201929-FB3C-4268-BD63-0F05779A58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323" y="619714"/>
            <a:ext cx="8477413" cy="966788"/>
          </a:xfrm>
        </p:spPr>
        <p:txBody>
          <a:bodyPr anchor="t">
            <a:normAutofit/>
          </a:bodyPr>
          <a:lstStyle>
            <a:lvl1pPr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39422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40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Tex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3C5A11-273A-4DA9-9B84-3D4602336D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5488" y="1671194"/>
            <a:ext cx="5868000" cy="4286991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D0C1F00-24D4-4892-B240-C64416C3C8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323" y="619714"/>
            <a:ext cx="8477413" cy="966788"/>
          </a:xfrm>
        </p:spPr>
        <p:txBody>
          <a:bodyPr anchor="t">
            <a:normAutofit/>
          </a:bodyPr>
          <a:lstStyle>
            <a:lvl1pPr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22221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4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tegorised Lists x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D4D9DD-3352-40AC-9E68-DE965A158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3C5A11-273A-4DA9-9B84-3D4602336D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3899" y="1890000"/>
            <a:ext cx="2667001" cy="4286991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429028C9-92E9-4E3C-A321-1AF000389C62}"/>
              </a:ext>
            </a:extLst>
          </p:cNvPr>
          <p:cNvSpPr/>
          <p:nvPr userDrawn="1"/>
        </p:nvSpPr>
        <p:spPr>
          <a:xfrm>
            <a:off x="9177337" y="1944316"/>
            <a:ext cx="2290763" cy="324326"/>
          </a:xfrm>
          <a:prstGeom prst="roundRect">
            <a:avLst>
              <a:gd name="adj" fmla="val 4229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1500">
              <a:solidFill>
                <a:schemeClr val="bg1"/>
              </a:solidFill>
            </a:endParaRP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7DC2363E-E8DD-4DA5-ACF2-60F2D518EC7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252268" y="1926958"/>
            <a:ext cx="2098676" cy="359042"/>
          </a:xfrm>
        </p:spPr>
        <p:txBody>
          <a:bodyPr anchor="ctr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1500" b="0" i="0">
                <a:solidFill>
                  <a:schemeClr val="bg1"/>
                </a:solidFill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4CCB3E02-7D39-411E-AC9F-0B96B6043AF8}"/>
              </a:ext>
            </a:extLst>
          </p:cNvPr>
          <p:cNvSpPr/>
          <p:nvPr userDrawn="1"/>
        </p:nvSpPr>
        <p:spPr>
          <a:xfrm>
            <a:off x="6769418" y="1944316"/>
            <a:ext cx="2290763" cy="324326"/>
          </a:xfrm>
          <a:prstGeom prst="roundRect">
            <a:avLst>
              <a:gd name="adj" fmla="val 4229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1500">
              <a:solidFill>
                <a:schemeClr val="bg1"/>
              </a:solidFill>
            </a:endParaRP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4B2AD625-C14A-4979-BC82-AD689B9C2DA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844349" y="1926958"/>
            <a:ext cx="2098676" cy="359042"/>
          </a:xfrm>
        </p:spPr>
        <p:txBody>
          <a:bodyPr anchor="ctr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1500" b="0" i="0">
                <a:solidFill>
                  <a:schemeClr val="bg1"/>
                </a:solidFill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7BB23CF8-F4AB-44D6-A879-F6FFDB4C0AC6}"/>
              </a:ext>
            </a:extLst>
          </p:cNvPr>
          <p:cNvSpPr/>
          <p:nvPr userDrawn="1"/>
        </p:nvSpPr>
        <p:spPr>
          <a:xfrm>
            <a:off x="4361499" y="1944316"/>
            <a:ext cx="2290763" cy="324326"/>
          </a:xfrm>
          <a:prstGeom prst="roundRect">
            <a:avLst>
              <a:gd name="adj" fmla="val 4229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1500">
              <a:solidFill>
                <a:schemeClr val="bg1"/>
              </a:solidFill>
            </a:endParaRPr>
          </a:p>
        </p:txBody>
      </p:sp>
      <p:sp>
        <p:nvSpPr>
          <p:cNvPr id="22" name="Text Placeholder 11">
            <a:extLst>
              <a:ext uri="{FF2B5EF4-FFF2-40B4-BE49-F238E27FC236}">
                <a16:creationId xmlns:a16="http://schemas.microsoft.com/office/drawing/2014/main" id="{FA5D489A-F730-4EEA-A8A1-3FDA42E3C06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436430" y="1926958"/>
            <a:ext cx="2098676" cy="359042"/>
          </a:xfrm>
        </p:spPr>
        <p:txBody>
          <a:bodyPr anchor="ctr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1500" b="0" i="0">
                <a:solidFill>
                  <a:schemeClr val="bg1"/>
                </a:solidFill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7F9A19E8-5292-4078-A6B9-28A95171772A}"/>
              </a:ext>
            </a:extLst>
          </p:cNvPr>
          <p:cNvSpPr/>
          <p:nvPr userDrawn="1"/>
        </p:nvSpPr>
        <p:spPr>
          <a:xfrm>
            <a:off x="9177337" y="4040999"/>
            <a:ext cx="2290763" cy="324326"/>
          </a:xfrm>
          <a:prstGeom prst="roundRect">
            <a:avLst>
              <a:gd name="adj" fmla="val 4229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1500">
              <a:solidFill>
                <a:schemeClr val="bg1"/>
              </a:solidFill>
            </a:endParaRPr>
          </a:p>
        </p:txBody>
      </p:sp>
      <p:sp>
        <p:nvSpPr>
          <p:cNvPr id="24" name="Text Placeholder 11">
            <a:extLst>
              <a:ext uri="{FF2B5EF4-FFF2-40B4-BE49-F238E27FC236}">
                <a16:creationId xmlns:a16="http://schemas.microsoft.com/office/drawing/2014/main" id="{7FD8F8FE-5619-4140-B7D7-AD7DE301930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252268" y="4023641"/>
            <a:ext cx="2098676" cy="359042"/>
          </a:xfrm>
        </p:spPr>
        <p:txBody>
          <a:bodyPr anchor="ctr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1500" b="0" i="0">
                <a:solidFill>
                  <a:schemeClr val="bg1"/>
                </a:solidFill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6190BB1F-AD02-43A1-BD63-03E2B699034C}"/>
              </a:ext>
            </a:extLst>
          </p:cNvPr>
          <p:cNvSpPr/>
          <p:nvPr userDrawn="1"/>
        </p:nvSpPr>
        <p:spPr>
          <a:xfrm>
            <a:off x="6769418" y="4040999"/>
            <a:ext cx="2290763" cy="324326"/>
          </a:xfrm>
          <a:prstGeom prst="roundRect">
            <a:avLst>
              <a:gd name="adj" fmla="val 4229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1500">
              <a:solidFill>
                <a:schemeClr val="bg1"/>
              </a:solidFill>
            </a:endParaRPr>
          </a:p>
        </p:txBody>
      </p:sp>
      <p:sp>
        <p:nvSpPr>
          <p:cNvPr id="26" name="Text Placeholder 11">
            <a:extLst>
              <a:ext uri="{FF2B5EF4-FFF2-40B4-BE49-F238E27FC236}">
                <a16:creationId xmlns:a16="http://schemas.microsoft.com/office/drawing/2014/main" id="{6ECDAC7C-4A27-442A-B552-DBE5D1683F3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844349" y="4023641"/>
            <a:ext cx="2098676" cy="359042"/>
          </a:xfrm>
        </p:spPr>
        <p:txBody>
          <a:bodyPr anchor="ctr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1500" b="0" i="0">
                <a:solidFill>
                  <a:schemeClr val="bg1"/>
                </a:solidFill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5EB31F03-FF6F-4C92-9104-77D5A856E553}"/>
              </a:ext>
            </a:extLst>
          </p:cNvPr>
          <p:cNvSpPr/>
          <p:nvPr userDrawn="1"/>
        </p:nvSpPr>
        <p:spPr>
          <a:xfrm>
            <a:off x="4361499" y="4040999"/>
            <a:ext cx="2290763" cy="324326"/>
          </a:xfrm>
          <a:prstGeom prst="roundRect">
            <a:avLst>
              <a:gd name="adj" fmla="val 4229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1500">
              <a:solidFill>
                <a:schemeClr val="bg1"/>
              </a:solidFill>
            </a:endParaRPr>
          </a:p>
        </p:txBody>
      </p:sp>
      <p:sp>
        <p:nvSpPr>
          <p:cNvPr id="28" name="Text Placeholder 11">
            <a:extLst>
              <a:ext uri="{FF2B5EF4-FFF2-40B4-BE49-F238E27FC236}">
                <a16:creationId xmlns:a16="http://schemas.microsoft.com/office/drawing/2014/main" id="{B37AF64F-FE7D-4AC3-8918-ECDA1A43B24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436430" y="4023641"/>
            <a:ext cx="2098676" cy="359042"/>
          </a:xfrm>
        </p:spPr>
        <p:txBody>
          <a:bodyPr anchor="ctr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1500" b="0" i="0">
                <a:solidFill>
                  <a:schemeClr val="bg1"/>
                </a:solidFill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Text Placeholder 12">
            <a:extLst>
              <a:ext uri="{FF2B5EF4-FFF2-40B4-BE49-F238E27FC236}">
                <a16:creationId xmlns:a16="http://schemas.microsoft.com/office/drawing/2014/main" id="{CB0903FE-61A0-4CCC-B61D-CD0AAD06AA1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386899" y="2400300"/>
            <a:ext cx="2148207" cy="1485900"/>
          </a:xfrm>
        </p:spPr>
        <p:txBody>
          <a:bodyPr>
            <a:normAutofit/>
          </a:bodyPr>
          <a:lstStyle>
            <a:lvl1pPr marL="180975" indent="-180975">
              <a:lnSpc>
                <a:spcPts val="1800"/>
              </a:lnSpc>
              <a:defRPr sz="1500">
                <a:solidFill>
                  <a:schemeClr val="tx2"/>
                </a:solidFill>
              </a:defRPr>
            </a:lvl1pPr>
            <a:lvl2pPr marL="361950" indent="-180975">
              <a:lnSpc>
                <a:spcPts val="1800"/>
              </a:lnSpc>
              <a:defRPr sz="1500">
                <a:solidFill>
                  <a:schemeClr val="tx2"/>
                </a:solidFill>
              </a:defRPr>
            </a:lvl2pPr>
            <a:lvl3pPr marL="542925" indent="-180975">
              <a:lnSpc>
                <a:spcPts val="1800"/>
              </a:lnSpc>
              <a:defRPr sz="1500">
                <a:solidFill>
                  <a:schemeClr val="tx2"/>
                </a:solidFill>
              </a:defRPr>
            </a:lvl3pPr>
            <a:lvl4pPr marL="714375" indent="-171450">
              <a:lnSpc>
                <a:spcPts val="1800"/>
              </a:lnSpc>
              <a:defRPr sz="1500">
                <a:solidFill>
                  <a:schemeClr val="tx2"/>
                </a:solidFill>
              </a:defRPr>
            </a:lvl4pPr>
            <a:lvl5pPr marL="895350" indent="-180975">
              <a:lnSpc>
                <a:spcPts val="1800"/>
              </a:lnSpc>
              <a:defRPr sz="15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0" name="Text Placeholder 12">
            <a:extLst>
              <a:ext uri="{FF2B5EF4-FFF2-40B4-BE49-F238E27FC236}">
                <a16:creationId xmlns:a16="http://schemas.microsoft.com/office/drawing/2014/main" id="{BE224226-E453-46A8-83BA-5202401BB0A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840695" y="2400300"/>
            <a:ext cx="2148207" cy="1485900"/>
          </a:xfrm>
        </p:spPr>
        <p:txBody>
          <a:bodyPr>
            <a:normAutofit/>
          </a:bodyPr>
          <a:lstStyle>
            <a:lvl1pPr marL="180975" indent="-180975">
              <a:lnSpc>
                <a:spcPts val="1800"/>
              </a:lnSpc>
              <a:defRPr sz="1500">
                <a:solidFill>
                  <a:schemeClr val="tx2"/>
                </a:solidFill>
              </a:defRPr>
            </a:lvl1pPr>
            <a:lvl2pPr marL="361950" indent="-180975">
              <a:lnSpc>
                <a:spcPts val="1800"/>
              </a:lnSpc>
              <a:defRPr sz="1500">
                <a:solidFill>
                  <a:schemeClr val="tx2"/>
                </a:solidFill>
              </a:defRPr>
            </a:lvl2pPr>
            <a:lvl3pPr marL="542925" indent="-180975">
              <a:lnSpc>
                <a:spcPts val="1800"/>
              </a:lnSpc>
              <a:defRPr sz="1500">
                <a:solidFill>
                  <a:schemeClr val="tx2"/>
                </a:solidFill>
              </a:defRPr>
            </a:lvl3pPr>
            <a:lvl4pPr marL="714375" indent="-171450">
              <a:lnSpc>
                <a:spcPts val="1800"/>
              </a:lnSpc>
              <a:defRPr sz="1500">
                <a:solidFill>
                  <a:schemeClr val="tx2"/>
                </a:solidFill>
              </a:defRPr>
            </a:lvl4pPr>
            <a:lvl5pPr marL="895350" indent="-180975">
              <a:lnSpc>
                <a:spcPts val="1800"/>
              </a:lnSpc>
              <a:defRPr sz="15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1" name="Text Placeholder 12">
            <a:extLst>
              <a:ext uri="{FF2B5EF4-FFF2-40B4-BE49-F238E27FC236}">
                <a16:creationId xmlns:a16="http://schemas.microsoft.com/office/drawing/2014/main" id="{5D0BDEDD-22D7-43DC-8079-5862E7F9DD2E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252268" y="2400300"/>
            <a:ext cx="2148207" cy="1485900"/>
          </a:xfrm>
        </p:spPr>
        <p:txBody>
          <a:bodyPr>
            <a:normAutofit/>
          </a:bodyPr>
          <a:lstStyle>
            <a:lvl1pPr marL="180975" indent="-180975">
              <a:lnSpc>
                <a:spcPts val="1800"/>
              </a:lnSpc>
              <a:defRPr sz="1500">
                <a:solidFill>
                  <a:schemeClr val="tx2"/>
                </a:solidFill>
              </a:defRPr>
            </a:lvl1pPr>
            <a:lvl2pPr marL="361950" indent="-180975">
              <a:lnSpc>
                <a:spcPts val="1800"/>
              </a:lnSpc>
              <a:defRPr sz="1500">
                <a:solidFill>
                  <a:schemeClr val="tx2"/>
                </a:solidFill>
              </a:defRPr>
            </a:lvl2pPr>
            <a:lvl3pPr marL="542925" indent="-180975">
              <a:lnSpc>
                <a:spcPts val="1800"/>
              </a:lnSpc>
              <a:defRPr sz="1500">
                <a:solidFill>
                  <a:schemeClr val="tx2"/>
                </a:solidFill>
              </a:defRPr>
            </a:lvl3pPr>
            <a:lvl4pPr marL="714375" indent="-171450">
              <a:lnSpc>
                <a:spcPts val="1800"/>
              </a:lnSpc>
              <a:defRPr sz="1500">
                <a:solidFill>
                  <a:schemeClr val="tx2"/>
                </a:solidFill>
              </a:defRPr>
            </a:lvl4pPr>
            <a:lvl5pPr marL="895350" indent="-180975">
              <a:lnSpc>
                <a:spcPts val="1800"/>
              </a:lnSpc>
              <a:defRPr sz="15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2" name="Text Placeholder 12">
            <a:extLst>
              <a:ext uri="{FF2B5EF4-FFF2-40B4-BE49-F238E27FC236}">
                <a16:creationId xmlns:a16="http://schemas.microsoft.com/office/drawing/2014/main" id="{98802624-2FCD-4DAB-A1CB-164C3A63FA5F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386899" y="4496246"/>
            <a:ext cx="2148207" cy="1485900"/>
          </a:xfrm>
        </p:spPr>
        <p:txBody>
          <a:bodyPr>
            <a:normAutofit/>
          </a:bodyPr>
          <a:lstStyle>
            <a:lvl1pPr marL="180975" indent="-180975">
              <a:lnSpc>
                <a:spcPts val="1800"/>
              </a:lnSpc>
              <a:defRPr sz="1500">
                <a:solidFill>
                  <a:schemeClr val="tx2"/>
                </a:solidFill>
              </a:defRPr>
            </a:lvl1pPr>
            <a:lvl2pPr marL="361950" indent="-180975">
              <a:lnSpc>
                <a:spcPts val="1800"/>
              </a:lnSpc>
              <a:defRPr sz="1500">
                <a:solidFill>
                  <a:schemeClr val="tx2"/>
                </a:solidFill>
              </a:defRPr>
            </a:lvl2pPr>
            <a:lvl3pPr marL="542925" indent="-180975">
              <a:lnSpc>
                <a:spcPts val="1800"/>
              </a:lnSpc>
              <a:defRPr sz="1500">
                <a:solidFill>
                  <a:schemeClr val="tx2"/>
                </a:solidFill>
              </a:defRPr>
            </a:lvl3pPr>
            <a:lvl4pPr marL="714375" indent="-171450">
              <a:lnSpc>
                <a:spcPts val="1800"/>
              </a:lnSpc>
              <a:defRPr sz="1500">
                <a:solidFill>
                  <a:schemeClr val="tx2"/>
                </a:solidFill>
              </a:defRPr>
            </a:lvl4pPr>
            <a:lvl5pPr marL="895350" indent="-180975">
              <a:lnSpc>
                <a:spcPts val="1800"/>
              </a:lnSpc>
              <a:defRPr sz="15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3" name="Text Placeholder 12">
            <a:extLst>
              <a:ext uri="{FF2B5EF4-FFF2-40B4-BE49-F238E27FC236}">
                <a16:creationId xmlns:a16="http://schemas.microsoft.com/office/drawing/2014/main" id="{F36D8BB7-5056-43F6-B7BD-E9F38A18400C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840695" y="4496246"/>
            <a:ext cx="2148207" cy="1485900"/>
          </a:xfrm>
        </p:spPr>
        <p:txBody>
          <a:bodyPr>
            <a:normAutofit/>
          </a:bodyPr>
          <a:lstStyle>
            <a:lvl1pPr marL="180975" indent="-180975">
              <a:lnSpc>
                <a:spcPts val="1800"/>
              </a:lnSpc>
              <a:defRPr sz="1500">
                <a:solidFill>
                  <a:schemeClr val="tx2"/>
                </a:solidFill>
              </a:defRPr>
            </a:lvl1pPr>
            <a:lvl2pPr marL="361950" indent="-180975">
              <a:lnSpc>
                <a:spcPts val="1800"/>
              </a:lnSpc>
              <a:defRPr sz="1500">
                <a:solidFill>
                  <a:schemeClr val="tx2"/>
                </a:solidFill>
              </a:defRPr>
            </a:lvl2pPr>
            <a:lvl3pPr marL="542925" indent="-180975">
              <a:lnSpc>
                <a:spcPts val="1800"/>
              </a:lnSpc>
              <a:defRPr sz="1500">
                <a:solidFill>
                  <a:schemeClr val="tx2"/>
                </a:solidFill>
              </a:defRPr>
            </a:lvl3pPr>
            <a:lvl4pPr marL="714375" indent="-171450">
              <a:lnSpc>
                <a:spcPts val="1800"/>
              </a:lnSpc>
              <a:defRPr sz="1500">
                <a:solidFill>
                  <a:schemeClr val="tx2"/>
                </a:solidFill>
              </a:defRPr>
            </a:lvl4pPr>
            <a:lvl5pPr marL="895350" indent="-180975">
              <a:lnSpc>
                <a:spcPts val="1800"/>
              </a:lnSpc>
              <a:defRPr sz="15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4" name="Text Placeholder 12">
            <a:extLst>
              <a:ext uri="{FF2B5EF4-FFF2-40B4-BE49-F238E27FC236}">
                <a16:creationId xmlns:a16="http://schemas.microsoft.com/office/drawing/2014/main" id="{7A185FA1-53DA-48B2-A30D-2C39247E0F8F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9252268" y="4496246"/>
            <a:ext cx="2148207" cy="1485900"/>
          </a:xfrm>
        </p:spPr>
        <p:txBody>
          <a:bodyPr>
            <a:normAutofit/>
          </a:bodyPr>
          <a:lstStyle>
            <a:lvl1pPr marL="180975" indent="-180975">
              <a:lnSpc>
                <a:spcPts val="1800"/>
              </a:lnSpc>
              <a:defRPr sz="1500">
                <a:solidFill>
                  <a:schemeClr val="tx2"/>
                </a:solidFill>
              </a:defRPr>
            </a:lvl1pPr>
            <a:lvl2pPr marL="361950" indent="-180975">
              <a:lnSpc>
                <a:spcPts val="1800"/>
              </a:lnSpc>
              <a:defRPr sz="1500">
                <a:solidFill>
                  <a:schemeClr val="tx2"/>
                </a:solidFill>
              </a:defRPr>
            </a:lvl2pPr>
            <a:lvl3pPr marL="542925" indent="-180975">
              <a:lnSpc>
                <a:spcPts val="1800"/>
              </a:lnSpc>
              <a:defRPr sz="1500">
                <a:solidFill>
                  <a:schemeClr val="tx2"/>
                </a:solidFill>
              </a:defRPr>
            </a:lvl3pPr>
            <a:lvl4pPr marL="714375" indent="-171450">
              <a:lnSpc>
                <a:spcPts val="1800"/>
              </a:lnSpc>
              <a:defRPr sz="1500">
                <a:solidFill>
                  <a:schemeClr val="tx2"/>
                </a:solidFill>
              </a:defRPr>
            </a:lvl4pPr>
            <a:lvl5pPr marL="895350" indent="-180975">
              <a:lnSpc>
                <a:spcPts val="1800"/>
              </a:lnSpc>
              <a:defRPr sz="15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54103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4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Text Left (Narrow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D4D9DD-3352-40AC-9E68-DE965A158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92159D2-05DF-4589-8203-FFF4FE827E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3899" y="1890000"/>
            <a:ext cx="2667001" cy="4286991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383139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4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graphy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D4D9DD-3352-40AC-9E68-DE965A158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3C5A11-273A-4DA9-9B84-3D4602336D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3899" y="1889336"/>
            <a:ext cx="5868000" cy="2761403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9F4BA984-BFEF-451B-93AA-B0ED8F0C53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002780" y="1935163"/>
            <a:ext cx="4457383" cy="4194175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150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12674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4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graphy Pag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D4D9DD-3352-40AC-9E68-DE965A158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3C5A11-273A-4DA9-9B84-3D4602336D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3899" y="1890000"/>
            <a:ext cx="5868000" cy="2761403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9F4BA984-BFEF-451B-93AA-B0ED8F0C53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002780" y="1935163"/>
            <a:ext cx="4457383" cy="4194175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150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462BB81-0E7E-48EC-AC55-8F714208D29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32084" y="5004118"/>
            <a:ext cx="1006475" cy="1177925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444120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4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graphy and Bullets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D4D9DD-3352-40AC-9E68-DE965A158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9F4BA984-BFEF-451B-93AA-B0ED8F0C53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23900" y="1941513"/>
            <a:ext cx="4457383" cy="4194175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150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0" name="Text Placeholder 12">
            <a:extLst>
              <a:ext uri="{FF2B5EF4-FFF2-40B4-BE49-F238E27FC236}">
                <a16:creationId xmlns:a16="http://schemas.microsoft.com/office/drawing/2014/main" id="{770C5B81-0A12-438C-B578-B5418306122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001000" y="1907135"/>
            <a:ext cx="3467100" cy="3735388"/>
          </a:xfrm>
        </p:spPr>
        <p:txBody>
          <a:bodyPr>
            <a:normAutofit/>
          </a:bodyPr>
          <a:lstStyle>
            <a:lvl1pPr marL="180975" indent="-180975">
              <a:lnSpc>
                <a:spcPts val="1800"/>
              </a:lnSpc>
              <a:defRPr sz="1500">
                <a:solidFill>
                  <a:schemeClr val="tx2"/>
                </a:solidFill>
              </a:defRPr>
            </a:lvl1pPr>
            <a:lvl2pPr marL="361950" indent="-180975">
              <a:lnSpc>
                <a:spcPts val="1800"/>
              </a:lnSpc>
              <a:defRPr sz="1500">
                <a:solidFill>
                  <a:schemeClr val="tx2"/>
                </a:solidFill>
              </a:defRPr>
            </a:lvl2pPr>
            <a:lvl3pPr marL="542925" indent="-180975">
              <a:lnSpc>
                <a:spcPts val="1800"/>
              </a:lnSpc>
              <a:defRPr sz="1500">
                <a:solidFill>
                  <a:schemeClr val="tx2"/>
                </a:solidFill>
              </a:defRPr>
            </a:lvl3pPr>
            <a:lvl4pPr marL="714375" indent="-171450">
              <a:lnSpc>
                <a:spcPts val="1800"/>
              </a:lnSpc>
              <a:defRPr sz="1500">
                <a:solidFill>
                  <a:schemeClr val="tx2"/>
                </a:solidFill>
              </a:defRPr>
            </a:lvl4pPr>
            <a:lvl5pPr marL="895350" indent="-180975">
              <a:lnSpc>
                <a:spcPts val="1800"/>
              </a:lnSpc>
              <a:defRPr sz="15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Picture Placeholder 7">
            <a:extLst>
              <a:ext uri="{FF2B5EF4-FFF2-40B4-BE49-F238E27FC236}">
                <a16:creationId xmlns:a16="http://schemas.microsoft.com/office/drawing/2014/main" id="{C8F533C6-4A76-4194-93AC-F6660855891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307096" y="1941513"/>
            <a:ext cx="2468668" cy="2047875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150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Picture Placeholder 7">
            <a:extLst>
              <a:ext uri="{FF2B5EF4-FFF2-40B4-BE49-F238E27FC236}">
                <a16:creationId xmlns:a16="http://schemas.microsoft.com/office/drawing/2014/main" id="{3CFA9947-6EF7-4C7D-A818-E8457140730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307096" y="4087813"/>
            <a:ext cx="2468668" cy="2047875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150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59382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40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graphy and Bullets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D4D9DD-3352-40AC-9E68-DE965A158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9F4BA984-BFEF-451B-93AA-B0ED8F0C53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351338" y="1941513"/>
            <a:ext cx="7108825" cy="4194175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150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0" name="Text Placeholder 12">
            <a:extLst>
              <a:ext uri="{FF2B5EF4-FFF2-40B4-BE49-F238E27FC236}">
                <a16:creationId xmlns:a16="http://schemas.microsoft.com/office/drawing/2014/main" id="{770C5B81-0A12-438C-B578-B5418306122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15963" y="1907135"/>
            <a:ext cx="3467100" cy="3735388"/>
          </a:xfrm>
        </p:spPr>
        <p:txBody>
          <a:bodyPr>
            <a:normAutofit/>
          </a:bodyPr>
          <a:lstStyle>
            <a:lvl1pPr marL="180975" indent="-180975">
              <a:lnSpc>
                <a:spcPts val="1800"/>
              </a:lnSpc>
              <a:defRPr sz="1500">
                <a:solidFill>
                  <a:schemeClr val="tx2"/>
                </a:solidFill>
              </a:defRPr>
            </a:lvl1pPr>
            <a:lvl2pPr marL="361950" indent="-180975">
              <a:lnSpc>
                <a:spcPts val="1800"/>
              </a:lnSpc>
              <a:defRPr sz="1500">
                <a:solidFill>
                  <a:schemeClr val="tx2"/>
                </a:solidFill>
              </a:defRPr>
            </a:lvl2pPr>
            <a:lvl3pPr marL="542925" indent="-180975">
              <a:lnSpc>
                <a:spcPts val="1800"/>
              </a:lnSpc>
              <a:defRPr sz="1500">
                <a:solidFill>
                  <a:schemeClr val="tx2"/>
                </a:solidFill>
              </a:defRPr>
            </a:lvl3pPr>
            <a:lvl4pPr marL="714375" indent="-171450">
              <a:lnSpc>
                <a:spcPts val="1800"/>
              </a:lnSpc>
              <a:defRPr sz="1500">
                <a:solidFill>
                  <a:schemeClr val="tx2"/>
                </a:solidFill>
              </a:defRPr>
            </a:lvl4pPr>
            <a:lvl5pPr marL="895350" indent="-180975">
              <a:lnSpc>
                <a:spcPts val="1800"/>
              </a:lnSpc>
              <a:defRPr sz="15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51972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C31F911-55E8-DC92-AB75-69ADAE4D915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74008">
                <a:srgbClr val="613392">
                  <a:alpha val="50000"/>
                </a:srgbClr>
              </a:gs>
              <a:gs pos="28000">
                <a:schemeClr val="accent1"/>
              </a:gs>
              <a:gs pos="100000">
                <a:schemeClr val="tx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CB3AC4A-2B73-DA5A-FEE3-A3D324CBE024}"/>
              </a:ext>
            </a:extLst>
          </p:cNvPr>
          <p:cNvSpPr txBox="1"/>
          <p:nvPr userDrawn="1"/>
        </p:nvSpPr>
        <p:spPr>
          <a:xfrm>
            <a:off x="668480" y="1239088"/>
            <a:ext cx="5250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i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March 24-25, 2025 at The Venetian Las Vegas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34F4FFE-A9E9-B486-28EF-4AB628FE076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3900" y="431672"/>
            <a:ext cx="3244450" cy="801626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9A423AA9-779C-E108-8B8B-D782506DD4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3899" y="2690594"/>
            <a:ext cx="9386752" cy="1476811"/>
          </a:xfrm>
        </p:spPr>
        <p:txBody>
          <a:bodyPr anchor="b" anchorCtr="0">
            <a:noAutofit/>
          </a:bodyPr>
          <a:lstStyle>
            <a:lvl1pPr algn="l">
              <a:lnSpc>
                <a:spcPct val="100000"/>
              </a:lnSpc>
              <a:defRPr sz="54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" name="Footer Placeholder 3">
            <a:hlinkClick r:id="rId4"/>
            <a:extLst>
              <a:ext uri="{FF2B5EF4-FFF2-40B4-BE49-F238E27FC236}">
                <a16:creationId xmlns:a16="http://schemas.microsoft.com/office/drawing/2014/main" id="{0F132567-0245-008F-585E-B50B664AA109}"/>
              </a:ext>
            </a:extLst>
          </p:cNvPr>
          <p:cNvSpPr txBox="1">
            <a:spLocks/>
          </p:cNvSpPr>
          <p:nvPr userDrawn="1"/>
        </p:nvSpPr>
        <p:spPr>
          <a:xfrm>
            <a:off x="723899" y="5806869"/>
            <a:ext cx="4114800" cy="300942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914400" rtl="0" eaLnBrk="1" latinLnBrk="0" hangingPunct="1">
              <a:defRPr sz="14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b="1" i="0">
                <a:latin typeface="Century Gothic" panose="020B0502020202020204" pitchFamily="34" charset="0"/>
                <a:cs typeface="Arial" panose="020B0604020202020204" pitchFamily="34" charset="0"/>
              </a:rPr>
              <a:t>#MSPSummit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46DAF54-7FF4-C7B4-D50B-BECBC0636988}"/>
              </a:ext>
            </a:extLst>
          </p:cNvPr>
          <p:cNvSpPr txBox="1">
            <a:spLocks/>
          </p:cNvSpPr>
          <p:nvPr userDrawn="1"/>
        </p:nvSpPr>
        <p:spPr>
          <a:xfrm>
            <a:off x="723899" y="6079735"/>
            <a:ext cx="4114800" cy="300942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914400" rtl="0" eaLnBrk="1" latinLnBrk="0" hangingPunct="1">
              <a:defRPr sz="14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b="1" i="0">
                <a:latin typeface="Century Gothic" panose="020B0502020202020204" pitchFamily="34" charset="0"/>
                <a:cs typeface="Arial" panose="020B0604020202020204" pitchFamily="34" charset="0"/>
              </a:rPr>
              <a:t>themspsummit.com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0C504F3-3366-EC3D-1FBE-A219750CB8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24668" y="5806869"/>
            <a:ext cx="2741084" cy="84975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11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643008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ghlights x4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D4D9DD-3352-40AC-9E68-DE965A158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A423077-22FD-483E-AF1C-8614FEFD47C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5963" y="1899477"/>
            <a:ext cx="3459163" cy="307777"/>
          </a:xfrm>
        </p:spPr>
        <p:txBody>
          <a:bodyPr>
            <a:spAutoFit/>
          </a:bodyPr>
          <a:lstStyle>
            <a:lvl1pPr marL="0" indent="0">
              <a:lnSpc>
                <a:spcPct val="100000"/>
              </a:lnSpc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180975" indent="-180975">
              <a:lnSpc>
                <a:spcPts val="1700"/>
              </a:lnSpc>
              <a:defRPr sz="1500"/>
            </a:lvl2pPr>
            <a:lvl3pPr marL="361950" indent="-180975">
              <a:lnSpc>
                <a:spcPts val="1700"/>
              </a:lnSpc>
              <a:defRPr sz="1500"/>
            </a:lvl3pPr>
            <a:lvl4pPr marL="542925" indent="-180975">
              <a:lnSpc>
                <a:spcPts val="1700"/>
              </a:lnSpc>
              <a:defRPr sz="1500"/>
            </a:lvl4pPr>
            <a:lvl5pPr marL="714375" indent="-171450">
              <a:lnSpc>
                <a:spcPts val="1700"/>
              </a:lnSpc>
              <a:defRPr sz="15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3EC05E4F-5428-44AF-A5CB-D9599516EB3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15963" y="2217420"/>
            <a:ext cx="3467100" cy="3735388"/>
          </a:xfrm>
        </p:spPr>
        <p:txBody>
          <a:bodyPr>
            <a:normAutofit/>
          </a:bodyPr>
          <a:lstStyle>
            <a:lvl1pPr marL="180975" indent="-180975">
              <a:lnSpc>
                <a:spcPts val="1800"/>
              </a:lnSpc>
              <a:defRPr sz="1500">
                <a:solidFill>
                  <a:schemeClr val="tx2"/>
                </a:solidFill>
                <a:latin typeface="+mj-lt"/>
              </a:defRPr>
            </a:lvl1pPr>
            <a:lvl2pPr marL="361950" indent="-180975">
              <a:lnSpc>
                <a:spcPts val="1800"/>
              </a:lnSpc>
              <a:defRPr sz="1500">
                <a:solidFill>
                  <a:schemeClr val="tx2"/>
                </a:solidFill>
                <a:latin typeface="+mj-lt"/>
              </a:defRPr>
            </a:lvl2pPr>
            <a:lvl3pPr marL="542925" indent="-180975">
              <a:lnSpc>
                <a:spcPts val="1800"/>
              </a:lnSpc>
              <a:defRPr sz="1500">
                <a:solidFill>
                  <a:schemeClr val="tx2"/>
                </a:solidFill>
                <a:latin typeface="+mj-lt"/>
              </a:defRPr>
            </a:lvl3pPr>
            <a:lvl4pPr marL="714375" indent="-171450">
              <a:lnSpc>
                <a:spcPts val="1800"/>
              </a:lnSpc>
              <a:defRPr sz="1500">
                <a:solidFill>
                  <a:schemeClr val="tx2"/>
                </a:solidFill>
                <a:latin typeface="+mj-lt"/>
              </a:defRPr>
            </a:lvl4pPr>
            <a:lvl5pPr marL="895350" indent="-180975">
              <a:lnSpc>
                <a:spcPts val="1800"/>
              </a:lnSpc>
              <a:defRPr sz="1500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E4F4A80-885E-4E7A-9879-7B7C8DB0E1F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351338" y="1927306"/>
            <a:ext cx="2484439" cy="174675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 b="1" i="0">
                <a:solidFill>
                  <a:schemeClr val="tx2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F1E259D3-3E30-4C40-8E8E-A59667833A1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351338" y="2071320"/>
            <a:ext cx="3459163" cy="369332"/>
          </a:xfrm>
        </p:spPr>
        <p:txBody>
          <a:bodyPr>
            <a:spAutoFit/>
          </a:bodyPr>
          <a:lstStyle>
            <a:lvl1pPr marL="0" indent="0">
              <a:lnSpc>
                <a:spcPct val="100000"/>
              </a:lnSpc>
              <a:buNone/>
              <a:defRPr sz="2400" b="1" i="0">
                <a:solidFill>
                  <a:schemeClr val="tx2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5E4E9DB7-B1C2-4DCF-A2C2-F24C4180501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351338" y="2586102"/>
            <a:ext cx="3459163" cy="307777"/>
          </a:xfrm>
        </p:spPr>
        <p:txBody>
          <a:bodyPr>
            <a:spAutoFit/>
          </a:bodyPr>
          <a:lstStyle>
            <a:lvl1pPr marL="0" indent="0">
              <a:lnSpc>
                <a:spcPct val="100000"/>
              </a:lnSpc>
              <a:buNone/>
              <a:defRPr sz="2000" b="1" i="0">
                <a:solidFill>
                  <a:schemeClr val="tx2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8" name="Chart Placeholder 27">
            <a:extLst>
              <a:ext uri="{FF2B5EF4-FFF2-40B4-BE49-F238E27FC236}">
                <a16:creationId xmlns:a16="http://schemas.microsoft.com/office/drawing/2014/main" id="{0EA49B0B-8D06-4048-9182-1A950B6FF273}"/>
              </a:ext>
            </a:extLst>
          </p:cNvPr>
          <p:cNvSpPr>
            <a:spLocks noGrp="1"/>
          </p:cNvSpPr>
          <p:nvPr>
            <p:ph type="chart" sz="quarter" idx="30"/>
          </p:nvPr>
        </p:nvSpPr>
        <p:spPr>
          <a:xfrm>
            <a:off x="5440363" y="2568575"/>
            <a:ext cx="2240597" cy="1420813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/>
              <a:t>Click icon to add chart</a:t>
            </a:r>
            <a:endParaRPr lang="en-GB"/>
          </a:p>
        </p:txBody>
      </p:sp>
      <p:sp>
        <p:nvSpPr>
          <p:cNvPr id="29" name="Text Placeholder 10">
            <a:extLst>
              <a:ext uri="{FF2B5EF4-FFF2-40B4-BE49-F238E27FC236}">
                <a16:creationId xmlns:a16="http://schemas.microsoft.com/office/drawing/2014/main" id="{3CFB6869-139E-4A62-B26D-EB6D9C1DB9BE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8016874" y="1927306"/>
            <a:ext cx="2484439" cy="174675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 b="1" i="0">
                <a:solidFill>
                  <a:schemeClr val="tx2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Text Placeholder 10">
            <a:extLst>
              <a:ext uri="{FF2B5EF4-FFF2-40B4-BE49-F238E27FC236}">
                <a16:creationId xmlns:a16="http://schemas.microsoft.com/office/drawing/2014/main" id="{ACA6A76A-9326-4922-A4F9-628C3DFD511A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8016874" y="2071320"/>
            <a:ext cx="3459163" cy="369332"/>
          </a:xfrm>
        </p:spPr>
        <p:txBody>
          <a:bodyPr>
            <a:spAutoFit/>
          </a:bodyPr>
          <a:lstStyle>
            <a:lvl1pPr marL="0" indent="0">
              <a:lnSpc>
                <a:spcPct val="100000"/>
              </a:lnSpc>
              <a:buNone/>
              <a:defRPr sz="2400" b="1" i="0">
                <a:solidFill>
                  <a:schemeClr val="tx2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Text Placeholder 10">
            <a:extLst>
              <a:ext uri="{FF2B5EF4-FFF2-40B4-BE49-F238E27FC236}">
                <a16:creationId xmlns:a16="http://schemas.microsoft.com/office/drawing/2014/main" id="{83BF0D14-3F75-4B76-AAA9-4FD23D185267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8016874" y="2586102"/>
            <a:ext cx="3459163" cy="307777"/>
          </a:xfrm>
        </p:spPr>
        <p:txBody>
          <a:bodyPr>
            <a:spAutoFit/>
          </a:bodyPr>
          <a:lstStyle>
            <a:lvl1pPr marL="0" indent="0">
              <a:lnSpc>
                <a:spcPct val="100000"/>
              </a:lnSpc>
              <a:buNone/>
              <a:defRPr sz="2000" b="1" i="0">
                <a:solidFill>
                  <a:schemeClr val="tx2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2" name="Chart Placeholder 27">
            <a:extLst>
              <a:ext uri="{FF2B5EF4-FFF2-40B4-BE49-F238E27FC236}">
                <a16:creationId xmlns:a16="http://schemas.microsoft.com/office/drawing/2014/main" id="{07D394D2-1D02-4B1D-B0E3-D2F6ACF6C635}"/>
              </a:ext>
            </a:extLst>
          </p:cNvPr>
          <p:cNvSpPr>
            <a:spLocks noGrp="1"/>
          </p:cNvSpPr>
          <p:nvPr>
            <p:ph type="chart" sz="quarter" idx="34"/>
          </p:nvPr>
        </p:nvSpPr>
        <p:spPr>
          <a:xfrm>
            <a:off x="9105899" y="2568575"/>
            <a:ext cx="2240597" cy="1420813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/>
              <a:t>Click icon to add chart</a:t>
            </a:r>
            <a:endParaRPr lang="en-GB"/>
          </a:p>
        </p:txBody>
      </p:sp>
      <p:sp>
        <p:nvSpPr>
          <p:cNvPr id="33" name="Text Placeholder 10">
            <a:extLst>
              <a:ext uri="{FF2B5EF4-FFF2-40B4-BE49-F238E27FC236}">
                <a16:creationId xmlns:a16="http://schemas.microsoft.com/office/drawing/2014/main" id="{218B103D-16A6-46EF-830C-D87CC1CFB2B1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4351338" y="4093155"/>
            <a:ext cx="2484439" cy="174675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 b="1" i="0">
                <a:solidFill>
                  <a:schemeClr val="tx2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4" name="Text Placeholder 10">
            <a:extLst>
              <a:ext uri="{FF2B5EF4-FFF2-40B4-BE49-F238E27FC236}">
                <a16:creationId xmlns:a16="http://schemas.microsoft.com/office/drawing/2014/main" id="{4678BACB-D107-49DC-B0FF-8923524C2071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4351338" y="4237169"/>
            <a:ext cx="3459163" cy="369332"/>
          </a:xfrm>
        </p:spPr>
        <p:txBody>
          <a:bodyPr>
            <a:spAutoFit/>
          </a:bodyPr>
          <a:lstStyle>
            <a:lvl1pPr marL="0" indent="0">
              <a:lnSpc>
                <a:spcPct val="100000"/>
              </a:lnSpc>
              <a:buNone/>
              <a:defRPr sz="2400" b="1" i="0">
                <a:solidFill>
                  <a:schemeClr val="tx2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5" name="Text Placeholder 10">
            <a:extLst>
              <a:ext uri="{FF2B5EF4-FFF2-40B4-BE49-F238E27FC236}">
                <a16:creationId xmlns:a16="http://schemas.microsoft.com/office/drawing/2014/main" id="{429E6079-676B-49EF-A6D2-E0A26577E5F5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4351338" y="4751951"/>
            <a:ext cx="3459163" cy="307777"/>
          </a:xfrm>
        </p:spPr>
        <p:txBody>
          <a:bodyPr>
            <a:spAutoFit/>
          </a:bodyPr>
          <a:lstStyle>
            <a:lvl1pPr marL="0" indent="0">
              <a:lnSpc>
                <a:spcPct val="100000"/>
              </a:lnSpc>
              <a:buNone/>
              <a:defRPr sz="2000" b="1" i="0">
                <a:solidFill>
                  <a:schemeClr val="tx2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6" name="Chart Placeholder 27">
            <a:extLst>
              <a:ext uri="{FF2B5EF4-FFF2-40B4-BE49-F238E27FC236}">
                <a16:creationId xmlns:a16="http://schemas.microsoft.com/office/drawing/2014/main" id="{C4DE1909-3DAD-40D9-9F45-8281CE99BAD6}"/>
              </a:ext>
            </a:extLst>
          </p:cNvPr>
          <p:cNvSpPr>
            <a:spLocks noGrp="1"/>
          </p:cNvSpPr>
          <p:nvPr>
            <p:ph type="chart" sz="quarter" idx="38"/>
          </p:nvPr>
        </p:nvSpPr>
        <p:spPr>
          <a:xfrm>
            <a:off x="5440363" y="4734424"/>
            <a:ext cx="2240597" cy="1420813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/>
              <a:t>Click icon to add chart</a:t>
            </a:r>
            <a:endParaRPr lang="en-GB"/>
          </a:p>
        </p:txBody>
      </p:sp>
      <p:sp>
        <p:nvSpPr>
          <p:cNvPr id="37" name="Text Placeholder 10">
            <a:extLst>
              <a:ext uri="{FF2B5EF4-FFF2-40B4-BE49-F238E27FC236}">
                <a16:creationId xmlns:a16="http://schemas.microsoft.com/office/drawing/2014/main" id="{F8DBD4C3-7A12-4ACA-A2BA-107313580CD7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8016874" y="4093155"/>
            <a:ext cx="2484439" cy="174675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 b="1" i="0">
                <a:solidFill>
                  <a:schemeClr val="tx2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8" name="Text Placeholder 10">
            <a:extLst>
              <a:ext uri="{FF2B5EF4-FFF2-40B4-BE49-F238E27FC236}">
                <a16:creationId xmlns:a16="http://schemas.microsoft.com/office/drawing/2014/main" id="{99CDE91A-B2D8-4E7B-B744-79540F0F03F0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8016874" y="4237169"/>
            <a:ext cx="3459163" cy="369332"/>
          </a:xfrm>
        </p:spPr>
        <p:txBody>
          <a:bodyPr>
            <a:spAutoFit/>
          </a:bodyPr>
          <a:lstStyle>
            <a:lvl1pPr marL="0" indent="0">
              <a:lnSpc>
                <a:spcPct val="100000"/>
              </a:lnSpc>
              <a:buNone/>
              <a:defRPr sz="2400" b="1" i="0">
                <a:solidFill>
                  <a:schemeClr val="tx2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9" name="Text Placeholder 10">
            <a:extLst>
              <a:ext uri="{FF2B5EF4-FFF2-40B4-BE49-F238E27FC236}">
                <a16:creationId xmlns:a16="http://schemas.microsoft.com/office/drawing/2014/main" id="{BDA8560A-CE21-42EC-B87F-B59B15822AAE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8016874" y="4751951"/>
            <a:ext cx="3459163" cy="307777"/>
          </a:xfrm>
        </p:spPr>
        <p:txBody>
          <a:bodyPr>
            <a:spAutoFit/>
          </a:bodyPr>
          <a:lstStyle>
            <a:lvl1pPr marL="0" indent="0">
              <a:lnSpc>
                <a:spcPct val="100000"/>
              </a:lnSpc>
              <a:buNone/>
              <a:defRPr sz="2000" b="1" i="0">
                <a:solidFill>
                  <a:schemeClr val="tx2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0" name="Chart Placeholder 27">
            <a:extLst>
              <a:ext uri="{FF2B5EF4-FFF2-40B4-BE49-F238E27FC236}">
                <a16:creationId xmlns:a16="http://schemas.microsoft.com/office/drawing/2014/main" id="{6B3B89C1-CDED-4A6D-B24A-12587E5382B2}"/>
              </a:ext>
            </a:extLst>
          </p:cNvPr>
          <p:cNvSpPr>
            <a:spLocks noGrp="1"/>
          </p:cNvSpPr>
          <p:nvPr>
            <p:ph type="chart" sz="quarter" idx="42"/>
          </p:nvPr>
        </p:nvSpPr>
        <p:spPr>
          <a:xfrm>
            <a:off x="9105899" y="4734424"/>
            <a:ext cx="2240597" cy="1420813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/>
              <a:t>Click icon to add chart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83228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40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Left and Charts x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D4D9DD-3352-40AC-9E68-DE965A158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E4F4A80-885E-4E7A-9879-7B7C8DB0E1F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351338" y="1927306"/>
            <a:ext cx="2484439" cy="174675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 b="1" i="0">
                <a:solidFill>
                  <a:schemeClr val="tx2"/>
                </a:solidFill>
                <a:latin typeface="Century Gothic" panose="020B0502020202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F1E259D3-3E30-4C40-8E8E-A59667833A1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351338" y="2071320"/>
            <a:ext cx="3459163" cy="954107"/>
          </a:xfrm>
        </p:spPr>
        <p:txBody>
          <a:bodyPr>
            <a:spAutoFit/>
          </a:bodyPr>
          <a:lstStyle>
            <a:lvl1pPr marL="0" indent="0">
              <a:lnSpc>
                <a:spcPct val="100000"/>
              </a:lnSpc>
              <a:buNone/>
              <a:defRPr sz="3100" b="1" i="0">
                <a:solidFill>
                  <a:schemeClr val="tx2"/>
                </a:solidFill>
                <a:latin typeface="Century Gothic" panose="020B0502020202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5E4E9DB7-B1C2-4DCF-A2C2-F24C4180501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351338" y="2586102"/>
            <a:ext cx="3459163" cy="307777"/>
          </a:xfrm>
        </p:spPr>
        <p:txBody>
          <a:bodyPr>
            <a:spAutoFit/>
          </a:bodyPr>
          <a:lstStyle>
            <a:lvl1pPr marL="0" indent="0">
              <a:lnSpc>
                <a:spcPct val="100000"/>
              </a:lnSpc>
              <a:buNone/>
              <a:defRPr sz="2000" b="1" i="0">
                <a:solidFill>
                  <a:schemeClr val="tx2"/>
                </a:solidFill>
                <a:latin typeface="Century Gothic" panose="020B0502020202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8" name="Chart Placeholder 27">
            <a:extLst>
              <a:ext uri="{FF2B5EF4-FFF2-40B4-BE49-F238E27FC236}">
                <a16:creationId xmlns:a16="http://schemas.microsoft.com/office/drawing/2014/main" id="{0EA49B0B-8D06-4048-9182-1A950B6FF273}"/>
              </a:ext>
            </a:extLst>
          </p:cNvPr>
          <p:cNvSpPr>
            <a:spLocks noGrp="1"/>
          </p:cNvSpPr>
          <p:nvPr>
            <p:ph type="chart" sz="quarter" idx="30"/>
          </p:nvPr>
        </p:nvSpPr>
        <p:spPr>
          <a:xfrm>
            <a:off x="5440363" y="2568575"/>
            <a:ext cx="2240597" cy="1420813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chart</a:t>
            </a:r>
            <a:endParaRPr lang="en-GB"/>
          </a:p>
        </p:txBody>
      </p:sp>
      <p:sp>
        <p:nvSpPr>
          <p:cNvPr id="29" name="Text Placeholder 10">
            <a:extLst>
              <a:ext uri="{FF2B5EF4-FFF2-40B4-BE49-F238E27FC236}">
                <a16:creationId xmlns:a16="http://schemas.microsoft.com/office/drawing/2014/main" id="{3CFB6869-139E-4A62-B26D-EB6D9C1DB9BE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8016874" y="1927306"/>
            <a:ext cx="2484439" cy="174675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 b="1" i="0">
                <a:solidFill>
                  <a:schemeClr val="tx2"/>
                </a:solidFill>
                <a:latin typeface="Century Gothic" panose="020B0502020202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Text Placeholder 10">
            <a:extLst>
              <a:ext uri="{FF2B5EF4-FFF2-40B4-BE49-F238E27FC236}">
                <a16:creationId xmlns:a16="http://schemas.microsoft.com/office/drawing/2014/main" id="{ACA6A76A-9326-4922-A4F9-628C3DFD511A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8016874" y="2071320"/>
            <a:ext cx="3459163" cy="954107"/>
          </a:xfrm>
        </p:spPr>
        <p:txBody>
          <a:bodyPr>
            <a:spAutoFit/>
          </a:bodyPr>
          <a:lstStyle>
            <a:lvl1pPr marL="0" indent="0">
              <a:lnSpc>
                <a:spcPct val="100000"/>
              </a:lnSpc>
              <a:buNone/>
              <a:defRPr sz="3100" b="1" i="0">
                <a:solidFill>
                  <a:schemeClr val="tx2"/>
                </a:solidFill>
                <a:latin typeface="Century Gothic" panose="020B0502020202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Text Placeholder 10">
            <a:extLst>
              <a:ext uri="{FF2B5EF4-FFF2-40B4-BE49-F238E27FC236}">
                <a16:creationId xmlns:a16="http://schemas.microsoft.com/office/drawing/2014/main" id="{83BF0D14-3F75-4B76-AAA9-4FD23D185267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8016874" y="2586102"/>
            <a:ext cx="3459163" cy="307777"/>
          </a:xfrm>
        </p:spPr>
        <p:txBody>
          <a:bodyPr>
            <a:spAutoFit/>
          </a:bodyPr>
          <a:lstStyle>
            <a:lvl1pPr marL="0" indent="0">
              <a:lnSpc>
                <a:spcPct val="100000"/>
              </a:lnSpc>
              <a:buNone/>
              <a:defRPr sz="2000" b="1" i="0">
                <a:solidFill>
                  <a:schemeClr val="tx2"/>
                </a:solidFill>
                <a:latin typeface="Century Gothic" panose="020B0502020202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2" name="Chart Placeholder 27">
            <a:extLst>
              <a:ext uri="{FF2B5EF4-FFF2-40B4-BE49-F238E27FC236}">
                <a16:creationId xmlns:a16="http://schemas.microsoft.com/office/drawing/2014/main" id="{07D394D2-1D02-4B1D-B0E3-D2F6ACF6C635}"/>
              </a:ext>
            </a:extLst>
          </p:cNvPr>
          <p:cNvSpPr>
            <a:spLocks noGrp="1"/>
          </p:cNvSpPr>
          <p:nvPr>
            <p:ph type="chart" sz="quarter" idx="34"/>
          </p:nvPr>
        </p:nvSpPr>
        <p:spPr>
          <a:xfrm>
            <a:off x="9105899" y="2568575"/>
            <a:ext cx="2240597" cy="1420813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chart</a:t>
            </a:r>
            <a:endParaRPr lang="en-GB"/>
          </a:p>
        </p:txBody>
      </p:sp>
      <p:sp>
        <p:nvSpPr>
          <p:cNvPr id="33" name="Text Placeholder 10">
            <a:extLst>
              <a:ext uri="{FF2B5EF4-FFF2-40B4-BE49-F238E27FC236}">
                <a16:creationId xmlns:a16="http://schemas.microsoft.com/office/drawing/2014/main" id="{218B103D-16A6-46EF-830C-D87CC1CFB2B1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4351338" y="4093155"/>
            <a:ext cx="2484439" cy="174675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 b="1" i="0">
                <a:solidFill>
                  <a:schemeClr val="tx2"/>
                </a:solidFill>
                <a:latin typeface="Century Gothic" panose="020B0502020202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4" name="Text Placeholder 10">
            <a:extLst>
              <a:ext uri="{FF2B5EF4-FFF2-40B4-BE49-F238E27FC236}">
                <a16:creationId xmlns:a16="http://schemas.microsoft.com/office/drawing/2014/main" id="{4678BACB-D107-49DC-B0FF-8923524C2071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4351338" y="4237169"/>
            <a:ext cx="3459163" cy="954107"/>
          </a:xfrm>
        </p:spPr>
        <p:txBody>
          <a:bodyPr>
            <a:spAutoFit/>
          </a:bodyPr>
          <a:lstStyle>
            <a:lvl1pPr marL="0" indent="0">
              <a:lnSpc>
                <a:spcPct val="100000"/>
              </a:lnSpc>
              <a:buNone/>
              <a:defRPr sz="3100" b="1" i="0">
                <a:solidFill>
                  <a:schemeClr val="tx2"/>
                </a:solidFill>
                <a:latin typeface="Century Gothic" panose="020B0502020202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5" name="Text Placeholder 10">
            <a:extLst>
              <a:ext uri="{FF2B5EF4-FFF2-40B4-BE49-F238E27FC236}">
                <a16:creationId xmlns:a16="http://schemas.microsoft.com/office/drawing/2014/main" id="{429E6079-676B-49EF-A6D2-E0A26577E5F5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4351338" y="4751951"/>
            <a:ext cx="3459163" cy="307777"/>
          </a:xfrm>
        </p:spPr>
        <p:txBody>
          <a:bodyPr>
            <a:spAutoFit/>
          </a:bodyPr>
          <a:lstStyle>
            <a:lvl1pPr marL="0" indent="0">
              <a:lnSpc>
                <a:spcPct val="100000"/>
              </a:lnSpc>
              <a:buNone/>
              <a:defRPr sz="2000" b="1" i="0">
                <a:solidFill>
                  <a:schemeClr val="tx2"/>
                </a:solidFill>
                <a:latin typeface="Century Gothic" panose="020B0502020202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6" name="Chart Placeholder 27">
            <a:extLst>
              <a:ext uri="{FF2B5EF4-FFF2-40B4-BE49-F238E27FC236}">
                <a16:creationId xmlns:a16="http://schemas.microsoft.com/office/drawing/2014/main" id="{C4DE1909-3DAD-40D9-9F45-8281CE99BAD6}"/>
              </a:ext>
            </a:extLst>
          </p:cNvPr>
          <p:cNvSpPr>
            <a:spLocks noGrp="1"/>
          </p:cNvSpPr>
          <p:nvPr>
            <p:ph type="chart" sz="quarter" idx="38"/>
          </p:nvPr>
        </p:nvSpPr>
        <p:spPr>
          <a:xfrm>
            <a:off x="5440363" y="4734424"/>
            <a:ext cx="2240597" cy="1420813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chart</a:t>
            </a:r>
            <a:endParaRPr lang="en-GB"/>
          </a:p>
        </p:txBody>
      </p:sp>
      <p:sp>
        <p:nvSpPr>
          <p:cNvPr id="37" name="Text Placeholder 10">
            <a:extLst>
              <a:ext uri="{FF2B5EF4-FFF2-40B4-BE49-F238E27FC236}">
                <a16:creationId xmlns:a16="http://schemas.microsoft.com/office/drawing/2014/main" id="{F8DBD4C3-7A12-4ACA-A2BA-107313580CD7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8016874" y="4093155"/>
            <a:ext cx="2484439" cy="174675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 b="1" i="0">
                <a:solidFill>
                  <a:schemeClr val="tx2"/>
                </a:solidFill>
                <a:latin typeface="Century Gothic" panose="020B0502020202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8" name="Text Placeholder 10">
            <a:extLst>
              <a:ext uri="{FF2B5EF4-FFF2-40B4-BE49-F238E27FC236}">
                <a16:creationId xmlns:a16="http://schemas.microsoft.com/office/drawing/2014/main" id="{99CDE91A-B2D8-4E7B-B744-79540F0F03F0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8016874" y="4237169"/>
            <a:ext cx="3459163" cy="954107"/>
          </a:xfrm>
        </p:spPr>
        <p:txBody>
          <a:bodyPr>
            <a:spAutoFit/>
          </a:bodyPr>
          <a:lstStyle>
            <a:lvl1pPr marL="0" indent="0">
              <a:lnSpc>
                <a:spcPct val="100000"/>
              </a:lnSpc>
              <a:buNone/>
              <a:defRPr sz="3100" b="1" i="0">
                <a:solidFill>
                  <a:schemeClr val="tx2"/>
                </a:solidFill>
                <a:latin typeface="Century Gothic" panose="020B0502020202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9" name="Text Placeholder 10">
            <a:extLst>
              <a:ext uri="{FF2B5EF4-FFF2-40B4-BE49-F238E27FC236}">
                <a16:creationId xmlns:a16="http://schemas.microsoft.com/office/drawing/2014/main" id="{BDA8560A-CE21-42EC-B87F-B59B15822AAE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8016874" y="4751951"/>
            <a:ext cx="3459163" cy="307777"/>
          </a:xfrm>
        </p:spPr>
        <p:txBody>
          <a:bodyPr>
            <a:spAutoFit/>
          </a:bodyPr>
          <a:lstStyle>
            <a:lvl1pPr marL="0" indent="0">
              <a:lnSpc>
                <a:spcPct val="100000"/>
              </a:lnSpc>
              <a:buNone/>
              <a:defRPr sz="2000" b="1" i="0">
                <a:solidFill>
                  <a:schemeClr val="tx2"/>
                </a:solidFill>
                <a:latin typeface="Century Gothic" panose="020B0502020202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0" name="Chart Placeholder 27">
            <a:extLst>
              <a:ext uri="{FF2B5EF4-FFF2-40B4-BE49-F238E27FC236}">
                <a16:creationId xmlns:a16="http://schemas.microsoft.com/office/drawing/2014/main" id="{6B3B89C1-CDED-4A6D-B24A-12587E5382B2}"/>
              </a:ext>
            </a:extLst>
          </p:cNvPr>
          <p:cNvSpPr>
            <a:spLocks noGrp="1"/>
          </p:cNvSpPr>
          <p:nvPr>
            <p:ph type="chart" sz="quarter" idx="42"/>
          </p:nvPr>
        </p:nvSpPr>
        <p:spPr>
          <a:xfrm>
            <a:off x="9105899" y="4734424"/>
            <a:ext cx="2240597" cy="1420813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chart</a:t>
            </a:r>
            <a:endParaRPr lang="en-GB"/>
          </a:p>
        </p:txBody>
      </p:sp>
      <p:sp>
        <p:nvSpPr>
          <p:cNvPr id="24" name="Text Placeholder 10">
            <a:extLst>
              <a:ext uri="{FF2B5EF4-FFF2-40B4-BE49-F238E27FC236}">
                <a16:creationId xmlns:a16="http://schemas.microsoft.com/office/drawing/2014/main" id="{47F7F9C5-804B-4C2C-BD69-F5976EEE719E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723900" y="1927306"/>
            <a:ext cx="2484439" cy="174675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 b="1" i="0">
                <a:solidFill>
                  <a:schemeClr val="tx2"/>
                </a:solidFill>
                <a:latin typeface="Century Gothic" panose="020B0502020202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122161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40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ghlights Charts x2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D4D9DD-3352-40AC-9E68-DE965A158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E4F4A80-885E-4E7A-9879-7B7C8DB0E1F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351338" y="1927306"/>
            <a:ext cx="2484439" cy="174675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 b="1" i="0">
                <a:solidFill>
                  <a:schemeClr val="tx2"/>
                </a:solidFill>
                <a:latin typeface="Century Gothic" panose="020B0502020202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F1E259D3-3E30-4C40-8E8E-A59667833A1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351338" y="2071320"/>
            <a:ext cx="3459163" cy="954107"/>
          </a:xfrm>
        </p:spPr>
        <p:txBody>
          <a:bodyPr>
            <a:spAutoFit/>
          </a:bodyPr>
          <a:lstStyle>
            <a:lvl1pPr marL="0" indent="0">
              <a:lnSpc>
                <a:spcPct val="100000"/>
              </a:lnSpc>
              <a:buNone/>
              <a:defRPr sz="3100" b="1" i="0">
                <a:solidFill>
                  <a:schemeClr val="tx2"/>
                </a:solidFill>
                <a:latin typeface="Century Gothic" panose="020B0502020202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Text Placeholder 10">
            <a:extLst>
              <a:ext uri="{FF2B5EF4-FFF2-40B4-BE49-F238E27FC236}">
                <a16:creationId xmlns:a16="http://schemas.microsoft.com/office/drawing/2014/main" id="{3CFB6869-139E-4A62-B26D-EB6D9C1DB9BE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8016874" y="1927306"/>
            <a:ext cx="2484439" cy="174675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 b="1" i="0">
                <a:solidFill>
                  <a:schemeClr val="tx2"/>
                </a:solidFill>
                <a:latin typeface="Century Gothic" panose="020B0502020202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Text Placeholder 10">
            <a:extLst>
              <a:ext uri="{FF2B5EF4-FFF2-40B4-BE49-F238E27FC236}">
                <a16:creationId xmlns:a16="http://schemas.microsoft.com/office/drawing/2014/main" id="{ACA6A76A-9326-4922-A4F9-628C3DFD511A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8016874" y="2071320"/>
            <a:ext cx="3459163" cy="954107"/>
          </a:xfrm>
        </p:spPr>
        <p:txBody>
          <a:bodyPr>
            <a:spAutoFit/>
          </a:bodyPr>
          <a:lstStyle>
            <a:lvl1pPr marL="0" indent="0">
              <a:lnSpc>
                <a:spcPct val="100000"/>
              </a:lnSpc>
              <a:buNone/>
              <a:defRPr sz="3100" b="1" i="0">
                <a:solidFill>
                  <a:schemeClr val="tx2"/>
                </a:solidFill>
                <a:latin typeface="Century Gothic" panose="020B0502020202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9359A498-CDF6-41B5-9963-50B1C4D3D71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5963" y="1899477"/>
            <a:ext cx="3459163" cy="307777"/>
          </a:xfrm>
        </p:spPr>
        <p:txBody>
          <a:bodyPr>
            <a:spAutoFit/>
          </a:bodyPr>
          <a:lstStyle>
            <a:lvl1pPr marL="0" indent="0">
              <a:lnSpc>
                <a:spcPct val="100000"/>
              </a:lnSpc>
              <a:buNone/>
              <a:defRPr sz="2000">
                <a:solidFill>
                  <a:schemeClr val="tx2"/>
                </a:solidFill>
              </a:defRPr>
            </a:lvl1pPr>
            <a:lvl2pPr marL="180975" indent="-180975">
              <a:lnSpc>
                <a:spcPts val="1700"/>
              </a:lnSpc>
              <a:defRPr sz="1500"/>
            </a:lvl2pPr>
            <a:lvl3pPr marL="361950" indent="-180975">
              <a:lnSpc>
                <a:spcPts val="1700"/>
              </a:lnSpc>
              <a:defRPr sz="1500"/>
            </a:lvl3pPr>
            <a:lvl4pPr marL="542925" indent="-180975">
              <a:lnSpc>
                <a:spcPts val="1700"/>
              </a:lnSpc>
              <a:defRPr sz="1500"/>
            </a:lvl4pPr>
            <a:lvl5pPr marL="714375" indent="-171450">
              <a:lnSpc>
                <a:spcPts val="1700"/>
              </a:lnSpc>
              <a:defRPr sz="15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E8559F79-E887-46B6-AD10-7C423004635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15963" y="2217420"/>
            <a:ext cx="3467100" cy="3735388"/>
          </a:xfrm>
        </p:spPr>
        <p:txBody>
          <a:bodyPr>
            <a:normAutofit/>
          </a:bodyPr>
          <a:lstStyle>
            <a:lvl1pPr marL="180975" indent="-180975">
              <a:lnSpc>
                <a:spcPts val="1800"/>
              </a:lnSpc>
              <a:defRPr sz="1500"/>
            </a:lvl1pPr>
            <a:lvl2pPr marL="361950" indent="-180975">
              <a:lnSpc>
                <a:spcPts val="1800"/>
              </a:lnSpc>
              <a:defRPr sz="1500"/>
            </a:lvl2pPr>
            <a:lvl3pPr marL="542925" indent="-180975">
              <a:lnSpc>
                <a:spcPts val="1800"/>
              </a:lnSpc>
              <a:defRPr sz="1500"/>
            </a:lvl3pPr>
            <a:lvl4pPr marL="714375" indent="-171450">
              <a:lnSpc>
                <a:spcPts val="1800"/>
              </a:lnSpc>
              <a:defRPr sz="1500"/>
            </a:lvl4pPr>
            <a:lvl5pPr marL="895350" indent="-180975">
              <a:lnSpc>
                <a:spcPts val="1800"/>
              </a:lnSpc>
              <a:defRPr sz="15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84397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40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duc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D4D9DD-3352-40AC-9E68-DE965A158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A423077-22FD-483E-AF1C-8614FEFD47C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5963" y="1893863"/>
            <a:ext cx="3459163" cy="307777"/>
          </a:xfrm>
        </p:spPr>
        <p:txBody>
          <a:bodyPr>
            <a:spAutoFit/>
          </a:bodyPr>
          <a:lstStyle>
            <a:lvl1pPr marL="0" indent="0">
              <a:lnSpc>
                <a:spcPct val="100000"/>
              </a:lnSpc>
              <a:buNone/>
              <a:defRPr sz="2000">
                <a:solidFill>
                  <a:schemeClr val="tx2"/>
                </a:solidFill>
              </a:defRPr>
            </a:lvl1pPr>
            <a:lvl2pPr marL="180975" indent="-180975">
              <a:lnSpc>
                <a:spcPts val="1700"/>
              </a:lnSpc>
              <a:defRPr sz="1500"/>
            </a:lvl2pPr>
            <a:lvl3pPr marL="361950" indent="-180975">
              <a:lnSpc>
                <a:spcPts val="1700"/>
              </a:lnSpc>
              <a:defRPr sz="1500"/>
            </a:lvl3pPr>
            <a:lvl4pPr marL="542925" indent="-180975">
              <a:lnSpc>
                <a:spcPts val="1700"/>
              </a:lnSpc>
              <a:defRPr sz="1500"/>
            </a:lvl4pPr>
            <a:lvl5pPr marL="714375" indent="-171450">
              <a:lnSpc>
                <a:spcPts val="1700"/>
              </a:lnSpc>
              <a:defRPr sz="15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3EC05E4F-5428-44AF-A5CB-D9599516EB3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15963" y="2217420"/>
            <a:ext cx="3467100" cy="1771968"/>
          </a:xfrm>
        </p:spPr>
        <p:txBody>
          <a:bodyPr>
            <a:normAutofit/>
          </a:bodyPr>
          <a:lstStyle>
            <a:lvl1pPr marL="180975" indent="-180975">
              <a:lnSpc>
                <a:spcPts val="1800"/>
              </a:lnSpc>
              <a:defRPr sz="1500">
                <a:solidFill>
                  <a:schemeClr val="tx2"/>
                </a:solidFill>
              </a:defRPr>
            </a:lvl1pPr>
            <a:lvl2pPr marL="361950" indent="-180975">
              <a:lnSpc>
                <a:spcPts val="1800"/>
              </a:lnSpc>
              <a:defRPr sz="1500">
                <a:solidFill>
                  <a:schemeClr val="tx2"/>
                </a:solidFill>
              </a:defRPr>
            </a:lvl2pPr>
            <a:lvl3pPr marL="542925" indent="-180975">
              <a:lnSpc>
                <a:spcPts val="1800"/>
              </a:lnSpc>
              <a:defRPr sz="1500">
                <a:solidFill>
                  <a:schemeClr val="tx2"/>
                </a:solidFill>
              </a:defRPr>
            </a:lvl3pPr>
            <a:lvl4pPr marL="714375" indent="-171450">
              <a:lnSpc>
                <a:spcPts val="1800"/>
              </a:lnSpc>
              <a:defRPr sz="1500">
                <a:solidFill>
                  <a:schemeClr val="tx2"/>
                </a:solidFill>
              </a:defRPr>
            </a:lvl4pPr>
            <a:lvl5pPr marL="895350" indent="-180975">
              <a:lnSpc>
                <a:spcPts val="1800"/>
              </a:lnSpc>
              <a:defRPr sz="15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65538462-4385-48CD-B095-9701F83BD9C5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715963" y="4093155"/>
            <a:ext cx="2484439" cy="174675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 b="1" i="0">
                <a:solidFill>
                  <a:schemeClr val="tx2"/>
                </a:solidFill>
                <a:latin typeface="Century Gothic" panose="020B0502020202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D0B85164-1278-42C1-A293-DF4EA69ADB3A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715963" y="4237169"/>
            <a:ext cx="3459163" cy="954107"/>
          </a:xfrm>
        </p:spPr>
        <p:txBody>
          <a:bodyPr>
            <a:spAutoFit/>
          </a:bodyPr>
          <a:lstStyle>
            <a:lvl1pPr marL="0" indent="0">
              <a:lnSpc>
                <a:spcPct val="100000"/>
              </a:lnSpc>
              <a:buNone/>
              <a:defRPr sz="3100" b="1" i="0">
                <a:solidFill>
                  <a:schemeClr val="tx2"/>
                </a:solidFill>
                <a:latin typeface="Century Gothic" panose="020B0502020202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D4FDFC91-6610-4D59-A7E7-FCD48FFE6F02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715963" y="4751951"/>
            <a:ext cx="3459163" cy="307777"/>
          </a:xfrm>
        </p:spPr>
        <p:txBody>
          <a:bodyPr>
            <a:spAutoFit/>
          </a:bodyPr>
          <a:lstStyle>
            <a:lvl1pPr marL="0" indent="0">
              <a:lnSpc>
                <a:spcPct val="100000"/>
              </a:lnSpc>
              <a:buNone/>
              <a:defRPr sz="2000" b="1" i="0">
                <a:solidFill>
                  <a:schemeClr val="tx2"/>
                </a:solidFill>
                <a:latin typeface="Century Gothic" panose="020B0502020202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Chart Placeholder 27">
            <a:extLst>
              <a:ext uri="{FF2B5EF4-FFF2-40B4-BE49-F238E27FC236}">
                <a16:creationId xmlns:a16="http://schemas.microsoft.com/office/drawing/2014/main" id="{E9764FB6-4E7B-43B7-AB80-880EA31E9885}"/>
              </a:ext>
            </a:extLst>
          </p:cNvPr>
          <p:cNvSpPr>
            <a:spLocks noGrp="1"/>
          </p:cNvSpPr>
          <p:nvPr>
            <p:ph type="chart" sz="quarter" idx="38"/>
          </p:nvPr>
        </p:nvSpPr>
        <p:spPr>
          <a:xfrm>
            <a:off x="1804988" y="4734424"/>
            <a:ext cx="2240597" cy="1420813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chart</a:t>
            </a:r>
            <a:endParaRPr lang="en-GB"/>
          </a:p>
        </p:txBody>
      </p:sp>
      <p:sp>
        <p:nvSpPr>
          <p:cNvPr id="18" name="Picture Placeholder 7">
            <a:extLst>
              <a:ext uri="{FF2B5EF4-FFF2-40B4-BE49-F238E27FC236}">
                <a16:creationId xmlns:a16="http://schemas.microsoft.com/office/drawing/2014/main" id="{0794E20C-4FE8-4497-989A-8CFBC55C3C45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4392296" y="1941514"/>
            <a:ext cx="1728784" cy="1008860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>
                <a:solidFill>
                  <a:schemeClr val="tx2"/>
                </a:solidFill>
              </a:defRPr>
            </a:lvl1pPr>
          </a:lstStyle>
          <a:p>
            <a:r>
              <a:rPr lang="en-GB"/>
              <a:t>INSERT LOGO</a:t>
            </a:r>
          </a:p>
        </p:txBody>
      </p:sp>
      <p:sp>
        <p:nvSpPr>
          <p:cNvPr id="19" name="Picture Placeholder 7">
            <a:extLst>
              <a:ext uri="{FF2B5EF4-FFF2-40B4-BE49-F238E27FC236}">
                <a16:creationId xmlns:a16="http://schemas.microsoft.com/office/drawing/2014/main" id="{19467938-507D-450D-98B1-C4F526EA746B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6171990" y="1941514"/>
            <a:ext cx="1728784" cy="1008860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>
                <a:solidFill>
                  <a:schemeClr val="tx2"/>
                </a:solidFill>
              </a:defRPr>
            </a:lvl1pPr>
          </a:lstStyle>
          <a:p>
            <a:r>
              <a:rPr lang="en-GB"/>
              <a:t>INSERT LOGO</a:t>
            </a:r>
          </a:p>
        </p:txBody>
      </p:sp>
      <p:sp>
        <p:nvSpPr>
          <p:cNvPr id="20" name="Picture Placeholder 7">
            <a:extLst>
              <a:ext uri="{FF2B5EF4-FFF2-40B4-BE49-F238E27FC236}">
                <a16:creationId xmlns:a16="http://schemas.microsoft.com/office/drawing/2014/main" id="{C0880871-75F0-4A83-99FB-3DE2BA5ED21A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7951684" y="1941514"/>
            <a:ext cx="1728784" cy="1008860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>
                <a:solidFill>
                  <a:schemeClr val="tx2"/>
                </a:solidFill>
              </a:defRPr>
            </a:lvl1pPr>
          </a:lstStyle>
          <a:p>
            <a:r>
              <a:rPr lang="en-GB"/>
              <a:t>INSERT LOGO</a:t>
            </a:r>
          </a:p>
        </p:txBody>
      </p:sp>
      <p:sp>
        <p:nvSpPr>
          <p:cNvPr id="21" name="Picture Placeholder 7">
            <a:extLst>
              <a:ext uri="{FF2B5EF4-FFF2-40B4-BE49-F238E27FC236}">
                <a16:creationId xmlns:a16="http://schemas.microsoft.com/office/drawing/2014/main" id="{939F4186-1F02-415E-A83C-88C7B2606DB8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9731379" y="1941514"/>
            <a:ext cx="1728784" cy="1008860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>
                <a:solidFill>
                  <a:schemeClr val="tx2"/>
                </a:solidFill>
              </a:defRPr>
            </a:lvl1pPr>
          </a:lstStyle>
          <a:p>
            <a:r>
              <a:rPr lang="en-GB"/>
              <a:t>INSERT LOGO</a:t>
            </a:r>
          </a:p>
        </p:txBody>
      </p:sp>
      <p:sp>
        <p:nvSpPr>
          <p:cNvPr id="22" name="Picture Placeholder 7">
            <a:extLst>
              <a:ext uri="{FF2B5EF4-FFF2-40B4-BE49-F238E27FC236}">
                <a16:creationId xmlns:a16="http://schemas.microsoft.com/office/drawing/2014/main" id="{9A77C19F-FAC1-4B41-808D-64E3E03AE2CC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4392296" y="3000788"/>
            <a:ext cx="1728784" cy="1008860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>
                <a:solidFill>
                  <a:schemeClr val="tx2"/>
                </a:solidFill>
              </a:defRPr>
            </a:lvl1pPr>
          </a:lstStyle>
          <a:p>
            <a:r>
              <a:rPr lang="en-GB"/>
              <a:t>INSERT LOGO</a:t>
            </a:r>
          </a:p>
        </p:txBody>
      </p:sp>
      <p:sp>
        <p:nvSpPr>
          <p:cNvPr id="23" name="Picture Placeholder 7">
            <a:extLst>
              <a:ext uri="{FF2B5EF4-FFF2-40B4-BE49-F238E27FC236}">
                <a16:creationId xmlns:a16="http://schemas.microsoft.com/office/drawing/2014/main" id="{24B29142-54FB-4A88-A410-D9565BB0A636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6171990" y="3000788"/>
            <a:ext cx="1728784" cy="1008860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>
                <a:solidFill>
                  <a:schemeClr val="tx2"/>
                </a:solidFill>
              </a:defRPr>
            </a:lvl1pPr>
          </a:lstStyle>
          <a:p>
            <a:r>
              <a:rPr lang="en-GB"/>
              <a:t>INSERT LOGO</a:t>
            </a:r>
          </a:p>
        </p:txBody>
      </p:sp>
      <p:sp>
        <p:nvSpPr>
          <p:cNvPr id="24" name="Picture Placeholder 7">
            <a:extLst>
              <a:ext uri="{FF2B5EF4-FFF2-40B4-BE49-F238E27FC236}">
                <a16:creationId xmlns:a16="http://schemas.microsoft.com/office/drawing/2014/main" id="{8022A49F-1B24-4973-8884-C98362D58B94}"/>
              </a:ext>
            </a:extLst>
          </p:cNvPr>
          <p:cNvSpPr>
            <a:spLocks noGrp="1"/>
          </p:cNvSpPr>
          <p:nvPr>
            <p:ph type="pic" sz="quarter" idx="45" hasCustomPrompt="1"/>
          </p:nvPr>
        </p:nvSpPr>
        <p:spPr>
          <a:xfrm>
            <a:off x="7951684" y="3000788"/>
            <a:ext cx="1728784" cy="1008860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>
                <a:solidFill>
                  <a:schemeClr val="tx2"/>
                </a:solidFill>
              </a:defRPr>
            </a:lvl1pPr>
          </a:lstStyle>
          <a:p>
            <a:r>
              <a:rPr lang="en-GB"/>
              <a:t>INSERT LOGO</a:t>
            </a:r>
          </a:p>
        </p:txBody>
      </p:sp>
      <p:sp>
        <p:nvSpPr>
          <p:cNvPr id="25" name="Picture Placeholder 7">
            <a:extLst>
              <a:ext uri="{FF2B5EF4-FFF2-40B4-BE49-F238E27FC236}">
                <a16:creationId xmlns:a16="http://schemas.microsoft.com/office/drawing/2014/main" id="{306E7393-1AFE-4BBD-AAC9-634BB4C00966}"/>
              </a:ext>
            </a:extLst>
          </p:cNvPr>
          <p:cNvSpPr>
            <a:spLocks noGrp="1"/>
          </p:cNvSpPr>
          <p:nvPr>
            <p:ph type="pic" sz="quarter" idx="46" hasCustomPrompt="1"/>
          </p:nvPr>
        </p:nvSpPr>
        <p:spPr>
          <a:xfrm>
            <a:off x="9731379" y="3000788"/>
            <a:ext cx="1728784" cy="1008860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>
                <a:solidFill>
                  <a:schemeClr val="tx2"/>
                </a:solidFill>
              </a:defRPr>
            </a:lvl1pPr>
          </a:lstStyle>
          <a:p>
            <a:r>
              <a:rPr lang="en-GB"/>
              <a:t>INSERT LOGO</a:t>
            </a:r>
          </a:p>
        </p:txBody>
      </p:sp>
      <p:sp>
        <p:nvSpPr>
          <p:cNvPr id="26" name="Picture Placeholder 7">
            <a:extLst>
              <a:ext uri="{FF2B5EF4-FFF2-40B4-BE49-F238E27FC236}">
                <a16:creationId xmlns:a16="http://schemas.microsoft.com/office/drawing/2014/main" id="{82C92DB2-B2F9-4991-BE8D-39823D8E0B90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4392296" y="4060062"/>
            <a:ext cx="1728784" cy="1008860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>
                <a:solidFill>
                  <a:schemeClr val="tx2"/>
                </a:solidFill>
              </a:defRPr>
            </a:lvl1pPr>
          </a:lstStyle>
          <a:p>
            <a:r>
              <a:rPr lang="en-GB"/>
              <a:t>INSERT LOGO</a:t>
            </a:r>
          </a:p>
        </p:txBody>
      </p:sp>
      <p:sp>
        <p:nvSpPr>
          <p:cNvPr id="27" name="Picture Placeholder 7">
            <a:extLst>
              <a:ext uri="{FF2B5EF4-FFF2-40B4-BE49-F238E27FC236}">
                <a16:creationId xmlns:a16="http://schemas.microsoft.com/office/drawing/2014/main" id="{82398B50-1389-4962-9766-DB434257A3AD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>
            <a:off x="6171990" y="4060062"/>
            <a:ext cx="1728784" cy="1008860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>
                <a:solidFill>
                  <a:schemeClr val="tx2"/>
                </a:solidFill>
              </a:defRPr>
            </a:lvl1pPr>
          </a:lstStyle>
          <a:p>
            <a:r>
              <a:rPr lang="en-GB"/>
              <a:t>INSERT LOGO</a:t>
            </a:r>
          </a:p>
        </p:txBody>
      </p:sp>
      <p:sp>
        <p:nvSpPr>
          <p:cNvPr id="28" name="Picture Placeholder 7">
            <a:extLst>
              <a:ext uri="{FF2B5EF4-FFF2-40B4-BE49-F238E27FC236}">
                <a16:creationId xmlns:a16="http://schemas.microsoft.com/office/drawing/2014/main" id="{20C0FF88-2833-40EB-AB3E-29916BF3DEF7}"/>
              </a:ext>
            </a:extLst>
          </p:cNvPr>
          <p:cNvSpPr>
            <a:spLocks noGrp="1"/>
          </p:cNvSpPr>
          <p:nvPr>
            <p:ph type="pic" sz="quarter" idx="49" hasCustomPrompt="1"/>
          </p:nvPr>
        </p:nvSpPr>
        <p:spPr>
          <a:xfrm>
            <a:off x="7951684" y="4060062"/>
            <a:ext cx="1728784" cy="1008860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>
                <a:solidFill>
                  <a:schemeClr val="tx2"/>
                </a:solidFill>
              </a:defRPr>
            </a:lvl1pPr>
          </a:lstStyle>
          <a:p>
            <a:r>
              <a:rPr lang="en-GB"/>
              <a:t>INSERT LOGO</a:t>
            </a:r>
          </a:p>
        </p:txBody>
      </p:sp>
      <p:sp>
        <p:nvSpPr>
          <p:cNvPr id="31" name="Picture Placeholder 7">
            <a:extLst>
              <a:ext uri="{FF2B5EF4-FFF2-40B4-BE49-F238E27FC236}">
                <a16:creationId xmlns:a16="http://schemas.microsoft.com/office/drawing/2014/main" id="{1E51EFDF-64B0-4385-895C-FCEA71DCA1A7}"/>
              </a:ext>
            </a:extLst>
          </p:cNvPr>
          <p:cNvSpPr>
            <a:spLocks noGrp="1"/>
          </p:cNvSpPr>
          <p:nvPr>
            <p:ph type="pic" sz="quarter" idx="50" hasCustomPrompt="1"/>
          </p:nvPr>
        </p:nvSpPr>
        <p:spPr>
          <a:xfrm>
            <a:off x="9731379" y="4060062"/>
            <a:ext cx="1728784" cy="1008860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>
                <a:solidFill>
                  <a:schemeClr val="tx2"/>
                </a:solidFill>
              </a:defRPr>
            </a:lvl1pPr>
          </a:lstStyle>
          <a:p>
            <a:r>
              <a:rPr lang="en-GB"/>
              <a:t>INSERT LOGO</a:t>
            </a:r>
          </a:p>
        </p:txBody>
      </p:sp>
      <p:sp>
        <p:nvSpPr>
          <p:cNvPr id="32" name="Picture Placeholder 7">
            <a:extLst>
              <a:ext uri="{FF2B5EF4-FFF2-40B4-BE49-F238E27FC236}">
                <a16:creationId xmlns:a16="http://schemas.microsoft.com/office/drawing/2014/main" id="{9C5D350E-AC02-4722-BCBF-145DFABA0BBF}"/>
              </a:ext>
            </a:extLst>
          </p:cNvPr>
          <p:cNvSpPr>
            <a:spLocks noGrp="1"/>
          </p:cNvSpPr>
          <p:nvPr>
            <p:ph type="pic" sz="quarter" idx="51" hasCustomPrompt="1"/>
          </p:nvPr>
        </p:nvSpPr>
        <p:spPr>
          <a:xfrm>
            <a:off x="4392296" y="5119335"/>
            <a:ext cx="1728784" cy="1008860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>
                <a:solidFill>
                  <a:schemeClr val="tx2"/>
                </a:solidFill>
              </a:defRPr>
            </a:lvl1pPr>
          </a:lstStyle>
          <a:p>
            <a:r>
              <a:rPr lang="en-GB"/>
              <a:t>INSERT LOGO</a:t>
            </a:r>
          </a:p>
        </p:txBody>
      </p:sp>
      <p:sp>
        <p:nvSpPr>
          <p:cNvPr id="33" name="Picture Placeholder 7">
            <a:extLst>
              <a:ext uri="{FF2B5EF4-FFF2-40B4-BE49-F238E27FC236}">
                <a16:creationId xmlns:a16="http://schemas.microsoft.com/office/drawing/2014/main" id="{5CFAF921-FBA9-4A74-88BA-08793B2069AE}"/>
              </a:ext>
            </a:extLst>
          </p:cNvPr>
          <p:cNvSpPr>
            <a:spLocks noGrp="1"/>
          </p:cNvSpPr>
          <p:nvPr>
            <p:ph type="pic" sz="quarter" idx="52" hasCustomPrompt="1"/>
          </p:nvPr>
        </p:nvSpPr>
        <p:spPr>
          <a:xfrm>
            <a:off x="6171990" y="5119335"/>
            <a:ext cx="1728784" cy="1008860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>
                <a:solidFill>
                  <a:schemeClr val="tx2"/>
                </a:solidFill>
              </a:defRPr>
            </a:lvl1pPr>
          </a:lstStyle>
          <a:p>
            <a:r>
              <a:rPr lang="en-GB"/>
              <a:t>INSERT LOGO</a:t>
            </a:r>
          </a:p>
        </p:txBody>
      </p:sp>
      <p:sp>
        <p:nvSpPr>
          <p:cNvPr id="34" name="Picture Placeholder 7">
            <a:extLst>
              <a:ext uri="{FF2B5EF4-FFF2-40B4-BE49-F238E27FC236}">
                <a16:creationId xmlns:a16="http://schemas.microsoft.com/office/drawing/2014/main" id="{D291006E-AE19-47B9-A223-0404D3FAD1DF}"/>
              </a:ext>
            </a:extLst>
          </p:cNvPr>
          <p:cNvSpPr>
            <a:spLocks noGrp="1"/>
          </p:cNvSpPr>
          <p:nvPr>
            <p:ph type="pic" sz="quarter" idx="53" hasCustomPrompt="1"/>
          </p:nvPr>
        </p:nvSpPr>
        <p:spPr>
          <a:xfrm>
            <a:off x="7951684" y="5119335"/>
            <a:ext cx="1728784" cy="1008860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>
                <a:solidFill>
                  <a:schemeClr val="tx2"/>
                </a:solidFill>
              </a:defRPr>
            </a:lvl1pPr>
          </a:lstStyle>
          <a:p>
            <a:r>
              <a:rPr lang="en-GB"/>
              <a:t>INSERT LOGO</a:t>
            </a:r>
          </a:p>
        </p:txBody>
      </p:sp>
      <p:sp>
        <p:nvSpPr>
          <p:cNvPr id="35" name="Picture Placeholder 7">
            <a:extLst>
              <a:ext uri="{FF2B5EF4-FFF2-40B4-BE49-F238E27FC236}">
                <a16:creationId xmlns:a16="http://schemas.microsoft.com/office/drawing/2014/main" id="{97DF51E2-778D-4921-B022-B4B6D107FCCD}"/>
              </a:ext>
            </a:extLst>
          </p:cNvPr>
          <p:cNvSpPr>
            <a:spLocks noGrp="1"/>
          </p:cNvSpPr>
          <p:nvPr>
            <p:ph type="pic" sz="quarter" idx="54" hasCustomPrompt="1"/>
          </p:nvPr>
        </p:nvSpPr>
        <p:spPr>
          <a:xfrm>
            <a:off x="9731379" y="5119335"/>
            <a:ext cx="1728784" cy="1008860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>
                <a:solidFill>
                  <a:schemeClr val="tx2"/>
                </a:solidFill>
              </a:defRPr>
            </a:lvl1pPr>
          </a:lstStyle>
          <a:p>
            <a:r>
              <a:rPr lang="en-GB"/>
              <a:t>INSERT LOGO</a:t>
            </a:r>
          </a:p>
        </p:txBody>
      </p:sp>
    </p:spTree>
    <p:extLst>
      <p:ext uri="{BB962C8B-B14F-4D97-AF65-F5344CB8AC3E}">
        <p14:creationId xmlns:p14="http://schemas.microsoft.com/office/powerpoint/2010/main" val="20353971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40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Industry Verticals and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D4D9DD-3352-40AC-9E68-DE965A158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8" name="Picture Placeholder 7">
            <a:extLst>
              <a:ext uri="{FF2B5EF4-FFF2-40B4-BE49-F238E27FC236}">
                <a16:creationId xmlns:a16="http://schemas.microsoft.com/office/drawing/2014/main" id="{0794E20C-4FE8-4497-989A-8CFBC55C3C45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723899" y="2822765"/>
            <a:ext cx="1014413" cy="519113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>
                <a:solidFill>
                  <a:schemeClr val="tx2"/>
                </a:solidFill>
              </a:defRPr>
            </a:lvl1pPr>
          </a:lstStyle>
          <a:p>
            <a:r>
              <a:rPr lang="en-GB"/>
              <a:t>INSERT LOGO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50DF0614-BD6C-458E-A949-50B9DFE71CBF}"/>
              </a:ext>
            </a:extLst>
          </p:cNvPr>
          <p:cNvSpPr/>
          <p:nvPr userDrawn="1"/>
        </p:nvSpPr>
        <p:spPr>
          <a:xfrm>
            <a:off x="719137" y="1934996"/>
            <a:ext cx="2071689" cy="291310"/>
          </a:xfrm>
          <a:prstGeom prst="roundRect">
            <a:avLst>
              <a:gd name="adj" fmla="val 4229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1500">
              <a:solidFill>
                <a:schemeClr val="bg1"/>
              </a:solidFill>
            </a:endParaRPr>
          </a:p>
        </p:txBody>
      </p:sp>
      <p:sp>
        <p:nvSpPr>
          <p:cNvPr id="30" name="Text Placeholder 11">
            <a:extLst>
              <a:ext uri="{FF2B5EF4-FFF2-40B4-BE49-F238E27FC236}">
                <a16:creationId xmlns:a16="http://schemas.microsoft.com/office/drawing/2014/main" id="{3B1F0DC8-00FC-4CFD-BE9B-5E0F8F8E2B6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94068" y="1901130"/>
            <a:ext cx="1897971" cy="359042"/>
          </a:xfrm>
        </p:spPr>
        <p:txBody>
          <a:bodyPr anchor="ctr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1100" b="1" i="0">
                <a:solidFill>
                  <a:schemeClr val="bg1"/>
                </a:solidFill>
                <a:latin typeface="Century Gothic" panose="020B0502020202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6" name="Picture Placeholder 7">
            <a:extLst>
              <a:ext uri="{FF2B5EF4-FFF2-40B4-BE49-F238E27FC236}">
                <a16:creationId xmlns:a16="http://schemas.microsoft.com/office/drawing/2014/main" id="{F903C754-E509-44D2-8DDD-638A2ACBF5D6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723899" y="2281419"/>
            <a:ext cx="1014413" cy="519113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>
                <a:solidFill>
                  <a:schemeClr val="tx2"/>
                </a:solidFill>
              </a:defRPr>
            </a:lvl1pPr>
          </a:lstStyle>
          <a:p>
            <a:r>
              <a:rPr lang="en-GB"/>
              <a:t>INSERT LOGO</a:t>
            </a:r>
          </a:p>
        </p:txBody>
      </p:sp>
      <p:sp>
        <p:nvSpPr>
          <p:cNvPr id="37" name="Picture Placeholder 7">
            <a:extLst>
              <a:ext uri="{FF2B5EF4-FFF2-40B4-BE49-F238E27FC236}">
                <a16:creationId xmlns:a16="http://schemas.microsoft.com/office/drawing/2014/main" id="{4014DD0E-9A6E-4EC2-BF5F-B9ADBD990B92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723899" y="3364111"/>
            <a:ext cx="1014413" cy="519113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>
                <a:solidFill>
                  <a:schemeClr val="tx2"/>
                </a:solidFill>
              </a:defRPr>
            </a:lvl1pPr>
          </a:lstStyle>
          <a:p>
            <a:r>
              <a:rPr lang="en-GB"/>
              <a:t>INSERT LOGO</a:t>
            </a:r>
          </a:p>
        </p:txBody>
      </p:sp>
      <p:sp>
        <p:nvSpPr>
          <p:cNvPr id="38" name="Picture Placeholder 7">
            <a:extLst>
              <a:ext uri="{FF2B5EF4-FFF2-40B4-BE49-F238E27FC236}">
                <a16:creationId xmlns:a16="http://schemas.microsoft.com/office/drawing/2014/main" id="{44C17163-0E03-4C29-9A00-7D6D596488FE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1776413" y="2822765"/>
            <a:ext cx="1014413" cy="519113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>
                <a:solidFill>
                  <a:schemeClr val="tx2"/>
                </a:solidFill>
              </a:defRPr>
            </a:lvl1pPr>
          </a:lstStyle>
          <a:p>
            <a:r>
              <a:rPr lang="en-GB"/>
              <a:t>INSERT LOGO</a:t>
            </a:r>
          </a:p>
        </p:txBody>
      </p:sp>
      <p:sp>
        <p:nvSpPr>
          <p:cNvPr id="39" name="Picture Placeholder 7">
            <a:extLst>
              <a:ext uri="{FF2B5EF4-FFF2-40B4-BE49-F238E27FC236}">
                <a16:creationId xmlns:a16="http://schemas.microsoft.com/office/drawing/2014/main" id="{4DB49577-C6D7-4482-9714-F421F7616166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1776413" y="2281419"/>
            <a:ext cx="1014413" cy="519113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>
                <a:solidFill>
                  <a:schemeClr val="tx2"/>
                </a:solidFill>
              </a:defRPr>
            </a:lvl1pPr>
          </a:lstStyle>
          <a:p>
            <a:r>
              <a:rPr lang="en-GB"/>
              <a:t>INSERT LOGO</a:t>
            </a:r>
          </a:p>
        </p:txBody>
      </p:sp>
      <p:sp>
        <p:nvSpPr>
          <p:cNvPr id="40" name="Picture Placeholder 7">
            <a:extLst>
              <a:ext uri="{FF2B5EF4-FFF2-40B4-BE49-F238E27FC236}">
                <a16:creationId xmlns:a16="http://schemas.microsoft.com/office/drawing/2014/main" id="{9418A326-4C7E-47AB-8C7A-09398711191B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1776413" y="3364111"/>
            <a:ext cx="1014413" cy="519113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>
                <a:solidFill>
                  <a:schemeClr val="tx2"/>
                </a:solidFill>
              </a:defRPr>
            </a:lvl1pPr>
          </a:lstStyle>
          <a:p>
            <a:r>
              <a:rPr lang="en-GB"/>
              <a:t>INSERT LOGO</a:t>
            </a:r>
          </a:p>
        </p:txBody>
      </p:sp>
      <p:sp>
        <p:nvSpPr>
          <p:cNvPr id="41" name="Picture Placeholder 7">
            <a:extLst>
              <a:ext uri="{FF2B5EF4-FFF2-40B4-BE49-F238E27FC236}">
                <a16:creationId xmlns:a16="http://schemas.microsoft.com/office/drawing/2014/main" id="{0646FAF9-B27E-4FC5-AA2D-66C6A2342B11}"/>
              </a:ext>
            </a:extLst>
          </p:cNvPr>
          <p:cNvSpPr>
            <a:spLocks noGrp="1"/>
          </p:cNvSpPr>
          <p:nvPr>
            <p:ph type="pic" sz="quarter" idx="45" hasCustomPrompt="1"/>
          </p:nvPr>
        </p:nvSpPr>
        <p:spPr>
          <a:xfrm>
            <a:off x="2903940" y="2822765"/>
            <a:ext cx="1014413" cy="519113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>
                <a:solidFill>
                  <a:schemeClr val="tx2"/>
                </a:solidFill>
              </a:defRPr>
            </a:lvl1pPr>
          </a:lstStyle>
          <a:p>
            <a:r>
              <a:rPr lang="en-GB"/>
              <a:t>INSERT LOGO</a:t>
            </a: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6857C39A-EAEF-4AA0-824E-BF2F4D539192}"/>
              </a:ext>
            </a:extLst>
          </p:cNvPr>
          <p:cNvSpPr/>
          <p:nvPr userDrawn="1"/>
        </p:nvSpPr>
        <p:spPr>
          <a:xfrm>
            <a:off x="2899178" y="1934996"/>
            <a:ext cx="2071689" cy="291310"/>
          </a:xfrm>
          <a:prstGeom prst="roundRect">
            <a:avLst>
              <a:gd name="adj" fmla="val 4229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1500">
              <a:solidFill>
                <a:schemeClr val="bg1"/>
              </a:solidFill>
            </a:endParaRPr>
          </a:p>
        </p:txBody>
      </p:sp>
      <p:sp>
        <p:nvSpPr>
          <p:cNvPr id="43" name="Text Placeholder 11">
            <a:extLst>
              <a:ext uri="{FF2B5EF4-FFF2-40B4-BE49-F238E27FC236}">
                <a16:creationId xmlns:a16="http://schemas.microsoft.com/office/drawing/2014/main" id="{2F613414-26A4-41C0-87C6-03E40A7C5CF9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2974109" y="1901130"/>
            <a:ext cx="1897971" cy="359042"/>
          </a:xfrm>
        </p:spPr>
        <p:txBody>
          <a:bodyPr anchor="ctr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1100" b="1" i="0">
                <a:solidFill>
                  <a:schemeClr val="bg1"/>
                </a:solidFill>
                <a:latin typeface="Century Gothic" panose="020B0502020202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4" name="Picture Placeholder 7">
            <a:extLst>
              <a:ext uri="{FF2B5EF4-FFF2-40B4-BE49-F238E27FC236}">
                <a16:creationId xmlns:a16="http://schemas.microsoft.com/office/drawing/2014/main" id="{A87D4E25-A445-4028-A3C0-B69601ABD7DF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2903940" y="2281419"/>
            <a:ext cx="1014413" cy="519113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>
                <a:solidFill>
                  <a:schemeClr val="tx2"/>
                </a:solidFill>
              </a:defRPr>
            </a:lvl1pPr>
          </a:lstStyle>
          <a:p>
            <a:r>
              <a:rPr lang="en-GB"/>
              <a:t>INSERT LOGO</a:t>
            </a:r>
          </a:p>
        </p:txBody>
      </p:sp>
      <p:sp>
        <p:nvSpPr>
          <p:cNvPr id="45" name="Picture Placeholder 7">
            <a:extLst>
              <a:ext uri="{FF2B5EF4-FFF2-40B4-BE49-F238E27FC236}">
                <a16:creationId xmlns:a16="http://schemas.microsoft.com/office/drawing/2014/main" id="{D4E1A884-49CD-4D6B-969E-E9537DE3C453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>
            <a:off x="2903940" y="3364111"/>
            <a:ext cx="1014413" cy="519113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>
                <a:solidFill>
                  <a:schemeClr val="tx2"/>
                </a:solidFill>
              </a:defRPr>
            </a:lvl1pPr>
          </a:lstStyle>
          <a:p>
            <a:r>
              <a:rPr lang="en-GB"/>
              <a:t>INSERT LOGO</a:t>
            </a:r>
          </a:p>
        </p:txBody>
      </p:sp>
      <p:sp>
        <p:nvSpPr>
          <p:cNvPr id="46" name="Picture Placeholder 7">
            <a:extLst>
              <a:ext uri="{FF2B5EF4-FFF2-40B4-BE49-F238E27FC236}">
                <a16:creationId xmlns:a16="http://schemas.microsoft.com/office/drawing/2014/main" id="{90BE02A5-9165-4712-A2FB-5708AE9BBD4D}"/>
              </a:ext>
            </a:extLst>
          </p:cNvPr>
          <p:cNvSpPr>
            <a:spLocks noGrp="1"/>
          </p:cNvSpPr>
          <p:nvPr>
            <p:ph type="pic" sz="quarter" idx="49" hasCustomPrompt="1"/>
          </p:nvPr>
        </p:nvSpPr>
        <p:spPr>
          <a:xfrm>
            <a:off x="3956454" y="2822765"/>
            <a:ext cx="1014413" cy="519113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>
                <a:solidFill>
                  <a:schemeClr val="tx2"/>
                </a:solidFill>
              </a:defRPr>
            </a:lvl1pPr>
          </a:lstStyle>
          <a:p>
            <a:r>
              <a:rPr lang="en-GB"/>
              <a:t>INSERT LOGO</a:t>
            </a:r>
          </a:p>
        </p:txBody>
      </p:sp>
      <p:sp>
        <p:nvSpPr>
          <p:cNvPr id="47" name="Picture Placeholder 7">
            <a:extLst>
              <a:ext uri="{FF2B5EF4-FFF2-40B4-BE49-F238E27FC236}">
                <a16:creationId xmlns:a16="http://schemas.microsoft.com/office/drawing/2014/main" id="{C08AA296-8D6F-4145-9AB0-1F9B9A88108E}"/>
              </a:ext>
            </a:extLst>
          </p:cNvPr>
          <p:cNvSpPr>
            <a:spLocks noGrp="1"/>
          </p:cNvSpPr>
          <p:nvPr>
            <p:ph type="pic" sz="quarter" idx="50" hasCustomPrompt="1"/>
          </p:nvPr>
        </p:nvSpPr>
        <p:spPr>
          <a:xfrm>
            <a:off x="3956454" y="2281419"/>
            <a:ext cx="1014413" cy="519113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>
                <a:solidFill>
                  <a:schemeClr val="tx2"/>
                </a:solidFill>
              </a:defRPr>
            </a:lvl1pPr>
          </a:lstStyle>
          <a:p>
            <a:r>
              <a:rPr lang="en-GB"/>
              <a:t>INSERT LOGO</a:t>
            </a:r>
          </a:p>
        </p:txBody>
      </p:sp>
      <p:sp>
        <p:nvSpPr>
          <p:cNvPr id="48" name="Picture Placeholder 7">
            <a:extLst>
              <a:ext uri="{FF2B5EF4-FFF2-40B4-BE49-F238E27FC236}">
                <a16:creationId xmlns:a16="http://schemas.microsoft.com/office/drawing/2014/main" id="{D2EA5E68-23DD-4093-BB9A-CD1484527A5E}"/>
              </a:ext>
            </a:extLst>
          </p:cNvPr>
          <p:cNvSpPr>
            <a:spLocks noGrp="1"/>
          </p:cNvSpPr>
          <p:nvPr>
            <p:ph type="pic" sz="quarter" idx="51" hasCustomPrompt="1"/>
          </p:nvPr>
        </p:nvSpPr>
        <p:spPr>
          <a:xfrm>
            <a:off x="3956454" y="3364111"/>
            <a:ext cx="1014413" cy="519113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>
                <a:solidFill>
                  <a:schemeClr val="tx2"/>
                </a:solidFill>
              </a:defRPr>
            </a:lvl1pPr>
          </a:lstStyle>
          <a:p>
            <a:r>
              <a:rPr lang="en-GB"/>
              <a:t>INSERT LOGO</a:t>
            </a:r>
          </a:p>
        </p:txBody>
      </p:sp>
      <p:sp>
        <p:nvSpPr>
          <p:cNvPr id="49" name="Picture Placeholder 7">
            <a:extLst>
              <a:ext uri="{FF2B5EF4-FFF2-40B4-BE49-F238E27FC236}">
                <a16:creationId xmlns:a16="http://schemas.microsoft.com/office/drawing/2014/main" id="{2421C671-4652-46C8-8F89-28A5E270CEC8}"/>
              </a:ext>
            </a:extLst>
          </p:cNvPr>
          <p:cNvSpPr>
            <a:spLocks noGrp="1"/>
          </p:cNvSpPr>
          <p:nvPr>
            <p:ph type="pic" sz="quarter" idx="52" hasCustomPrompt="1"/>
          </p:nvPr>
        </p:nvSpPr>
        <p:spPr>
          <a:xfrm>
            <a:off x="5066301" y="2822765"/>
            <a:ext cx="1014413" cy="519113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>
                <a:solidFill>
                  <a:schemeClr val="tx2"/>
                </a:solidFill>
              </a:defRPr>
            </a:lvl1pPr>
          </a:lstStyle>
          <a:p>
            <a:r>
              <a:rPr lang="en-GB"/>
              <a:t>INSERT LOGO</a:t>
            </a:r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94E468F1-28FD-4651-9066-F09E390EBCE6}"/>
              </a:ext>
            </a:extLst>
          </p:cNvPr>
          <p:cNvSpPr/>
          <p:nvPr userDrawn="1"/>
        </p:nvSpPr>
        <p:spPr>
          <a:xfrm>
            <a:off x="5061539" y="1934996"/>
            <a:ext cx="2071689" cy="291310"/>
          </a:xfrm>
          <a:prstGeom prst="roundRect">
            <a:avLst>
              <a:gd name="adj" fmla="val 4229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1500">
              <a:solidFill>
                <a:schemeClr val="bg1"/>
              </a:solidFill>
            </a:endParaRPr>
          </a:p>
        </p:txBody>
      </p:sp>
      <p:sp>
        <p:nvSpPr>
          <p:cNvPr id="51" name="Text Placeholder 11">
            <a:extLst>
              <a:ext uri="{FF2B5EF4-FFF2-40B4-BE49-F238E27FC236}">
                <a16:creationId xmlns:a16="http://schemas.microsoft.com/office/drawing/2014/main" id="{717EB760-D998-4D1E-847A-09D905C1D92E}"/>
              </a:ext>
            </a:extLst>
          </p:cNvPr>
          <p:cNvSpPr>
            <a:spLocks noGrp="1"/>
          </p:cNvSpPr>
          <p:nvPr>
            <p:ph type="body" sz="quarter" idx="53"/>
          </p:nvPr>
        </p:nvSpPr>
        <p:spPr>
          <a:xfrm>
            <a:off x="5136470" y="1901130"/>
            <a:ext cx="1897971" cy="359042"/>
          </a:xfrm>
        </p:spPr>
        <p:txBody>
          <a:bodyPr anchor="ctr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1100" b="1" i="0">
                <a:solidFill>
                  <a:schemeClr val="bg1"/>
                </a:solidFill>
                <a:latin typeface="Century Gothic" panose="020B0502020202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2" name="Picture Placeholder 7">
            <a:extLst>
              <a:ext uri="{FF2B5EF4-FFF2-40B4-BE49-F238E27FC236}">
                <a16:creationId xmlns:a16="http://schemas.microsoft.com/office/drawing/2014/main" id="{A6E61590-6ADC-4844-AB79-8995E7523F94}"/>
              </a:ext>
            </a:extLst>
          </p:cNvPr>
          <p:cNvSpPr>
            <a:spLocks noGrp="1"/>
          </p:cNvSpPr>
          <p:nvPr>
            <p:ph type="pic" sz="quarter" idx="54" hasCustomPrompt="1"/>
          </p:nvPr>
        </p:nvSpPr>
        <p:spPr>
          <a:xfrm>
            <a:off x="5066301" y="2281419"/>
            <a:ext cx="1014413" cy="519113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>
                <a:solidFill>
                  <a:schemeClr val="tx2"/>
                </a:solidFill>
              </a:defRPr>
            </a:lvl1pPr>
          </a:lstStyle>
          <a:p>
            <a:r>
              <a:rPr lang="en-GB"/>
              <a:t>INSERT LOGO</a:t>
            </a:r>
          </a:p>
        </p:txBody>
      </p:sp>
      <p:sp>
        <p:nvSpPr>
          <p:cNvPr id="53" name="Picture Placeholder 7">
            <a:extLst>
              <a:ext uri="{FF2B5EF4-FFF2-40B4-BE49-F238E27FC236}">
                <a16:creationId xmlns:a16="http://schemas.microsoft.com/office/drawing/2014/main" id="{468F3FE2-12DC-4D1F-B6EC-5FA2DE9A094D}"/>
              </a:ext>
            </a:extLst>
          </p:cNvPr>
          <p:cNvSpPr>
            <a:spLocks noGrp="1"/>
          </p:cNvSpPr>
          <p:nvPr>
            <p:ph type="pic" sz="quarter" idx="55" hasCustomPrompt="1"/>
          </p:nvPr>
        </p:nvSpPr>
        <p:spPr>
          <a:xfrm>
            <a:off x="5066301" y="3364111"/>
            <a:ext cx="1014413" cy="519113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>
                <a:solidFill>
                  <a:schemeClr val="tx2"/>
                </a:solidFill>
              </a:defRPr>
            </a:lvl1pPr>
          </a:lstStyle>
          <a:p>
            <a:r>
              <a:rPr lang="en-GB"/>
              <a:t>INSERT LOGO</a:t>
            </a:r>
          </a:p>
        </p:txBody>
      </p:sp>
      <p:sp>
        <p:nvSpPr>
          <p:cNvPr id="54" name="Picture Placeholder 7">
            <a:extLst>
              <a:ext uri="{FF2B5EF4-FFF2-40B4-BE49-F238E27FC236}">
                <a16:creationId xmlns:a16="http://schemas.microsoft.com/office/drawing/2014/main" id="{F440B7D5-F6FA-474C-82F2-A4CCD9D72834}"/>
              </a:ext>
            </a:extLst>
          </p:cNvPr>
          <p:cNvSpPr>
            <a:spLocks noGrp="1"/>
          </p:cNvSpPr>
          <p:nvPr>
            <p:ph type="pic" sz="quarter" idx="56" hasCustomPrompt="1"/>
          </p:nvPr>
        </p:nvSpPr>
        <p:spPr>
          <a:xfrm>
            <a:off x="6118815" y="2822765"/>
            <a:ext cx="1014413" cy="519113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>
                <a:solidFill>
                  <a:schemeClr val="tx2"/>
                </a:solidFill>
              </a:defRPr>
            </a:lvl1pPr>
          </a:lstStyle>
          <a:p>
            <a:r>
              <a:rPr lang="en-GB"/>
              <a:t>INSERT LOGO</a:t>
            </a:r>
          </a:p>
        </p:txBody>
      </p:sp>
      <p:sp>
        <p:nvSpPr>
          <p:cNvPr id="55" name="Picture Placeholder 7">
            <a:extLst>
              <a:ext uri="{FF2B5EF4-FFF2-40B4-BE49-F238E27FC236}">
                <a16:creationId xmlns:a16="http://schemas.microsoft.com/office/drawing/2014/main" id="{69192F29-8343-4F35-8C9E-285FEAC08ED5}"/>
              </a:ext>
            </a:extLst>
          </p:cNvPr>
          <p:cNvSpPr>
            <a:spLocks noGrp="1"/>
          </p:cNvSpPr>
          <p:nvPr>
            <p:ph type="pic" sz="quarter" idx="57" hasCustomPrompt="1"/>
          </p:nvPr>
        </p:nvSpPr>
        <p:spPr>
          <a:xfrm>
            <a:off x="6118815" y="2281419"/>
            <a:ext cx="1014413" cy="519113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>
                <a:solidFill>
                  <a:schemeClr val="tx2"/>
                </a:solidFill>
              </a:defRPr>
            </a:lvl1pPr>
          </a:lstStyle>
          <a:p>
            <a:r>
              <a:rPr lang="en-GB"/>
              <a:t>INSERT LOGO</a:t>
            </a:r>
          </a:p>
        </p:txBody>
      </p:sp>
      <p:sp>
        <p:nvSpPr>
          <p:cNvPr id="56" name="Picture Placeholder 7">
            <a:extLst>
              <a:ext uri="{FF2B5EF4-FFF2-40B4-BE49-F238E27FC236}">
                <a16:creationId xmlns:a16="http://schemas.microsoft.com/office/drawing/2014/main" id="{72063156-3725-4208-BE19-BFD7F4179427}"/>
              </a:ext>
            </a:extLst>
          </p:cNvPr>
          <p:cNvSpPr>
            <a:spLocks noGrp="1"/>
          </p:cNvSpPr>
          <p:nvPr>
            <p:ph type="pic" sz="quarter" idx="58" hasCustomPrompt="1"/>
          </p:nvPr>
        </p:nvSpPr>
        <p:spPr>
          <a:xfrm>
            <a:off x="6118815" y="3364111"/>
            <a:ext cx="1014413" cy="519113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>
                <a:solidFill>
                  <a:schemeClr val="tx2"/>
                </a:solidFill>
              </a:defRPr>
            </a:lvl1pPr>
          </a:lstStyle>
          <a:p>
            <a:r>
              <a:rPr lang="en-GB"/>
              <a:t>INSERT LOGO</a:t>
            </a:r>
          </a:p>
        </p:txBody>
      </p:sp>
      <p:sp>
        <p:nvSpPr>
          <p:cNvPr id="57" name="Picture Placeholder 7">
            <a:extLst>
              <a:ext uri="{FF2B5EF4-FFF2-40B4-BE49-F238E27FC236}">
                <a16:creationId xmlns:a16="http://schemas.microsoft.com/office/drawing/2014/main" id="{FB03D313-DCC9-4BA0-8C16-6C44960E4B77}"/>
              </a:ext>
            </a:extLst>
          </p:cNvPr>
          <p:cNvSpPr>
            <a:spLocks noGrp="1"/>
          </p:cNvSpPr>
          <p:nvPr>
            <p:ph type="pic" sz="quarter" idx="59" hasCustomPrompt="1"/>
          </p:nvPr>
        </p:nvSpPr>
        <p:spPr>
          <a:xfrm>
            <a:off x="7238813" y="2824349"/>
            <a:ext cx="1014413" cy="519113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>
                <a:solidFill>
                  <a:schemeClr val="tx2"/>
                </a:solidFill>
              </a:defRPr>
            </a:lvl1pPr>
          </a:lstStyle>
          <a:p>
            <a:r>
              <a:rPr lang="en-GB"/>
              <a:t>INSERT LOGO</a:t>
            </a:r>
          </a:p>
        </p:txBody>
      </p:sp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id="{9F7FF41C-026F-412A-8C08-E1741E9FEA39}"/>
              </a:ext>
            </a:extLst>
          </p:cNvPr>
          <p:cNvSpPr/>
          <p:nvPr userDrawn="1"/>
        </p:nvSpPr>
        <p:spPr>
          <a:xfrm>
            <a:off x="7234051" y="1936580"/>
            <a:ext cx="2071689" cy="291310"/>
          </a:xfrm>
          <a:prstGeom prst="roundRect">
            <a:avLst>
              <a:gd name="adj" fmla="val 4229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1500">
              <a:solidFill>
                <a:schemeClr val="bg1"/>
              </a:solidFill>
            </a:endParaRPr>
          </a:p>
        </p:txBody>
      </p:sp>
      <p:sp>
        <p:nvSpPr>
          <p:cNvPr id="59" name="Text Placeholder 11">
            <a:extLst>
              <a:ext uri="{FF2B5EF4-FFF2-40B4-BE49-F238E27FC236}">
                <a16:creationId xmlns:a16="http://schemas.microsoft.com/office/drawing/2014/main" id="{54510698-834C-45F4-A730-AC9F433858A3}"/>
              </a:ext>
            </a:extLst>
          </p:cNvPr>
          <p:cNvSpPr>
            <a:spLocks noGrp="1"/>
          </p:cNvSpPr>
          <p:nvPr>
            <p:ph type="body" sz="quarter" idx="60"/>
          </p:nvPr>
        </p:nvSpPr>
        <p:spPr>
          <a:xfrm>
            <a:off x="7308982" y="1902714"/>
            <a:ext cx="1897971" cy="359042"/>
          </a:xfrm>
        </p:spPr>
        <p:txBody>
          <a:bodyPr anchor="ctr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1100" b="1" i="0">
                <a:solidFill>
                  <a:schemeClr val="bg1"/>
                </a:solidFill>
                <a:latin typeface="Century Gothic" panose="020B0502020202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0" name="Picture Placeholder 7">
            <a:extLst>
              <a:ext uri="{FF2B5EF4-FFF2-40B4-BE49-F238E27FC236}">
                <a16:creationId xmlns:a16="http://schemas.microsoft.com/office/drawing/2014/main" id="{F66652D2-DE3A-44C6-980D-36B39D5CDE13}"/>
              </a:ext>
            </a:extLst>
          </p:cNvPr>
          <p:cNvSpPr>
            <a:spLocks noGrp="1"/>
          </p:cNvSpPr>
          <p:nvPr>
            <p:ph type="pic" sz="quarter" idx="61" hasCustomPrompt="1"/>
          </p:nvPr>
        </p:nvSpPr>
        <p:spPr>
          <a:xfrm>
            <a:off x="7238813" y="2283003"/>
            <a:ext cx="1014413" cy="519113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>
                <a:solidFill>
                  <a:schemeClr val="tx2"/>
                </a:solidFill>
              </a:defRPr>
            </a:lvl1pPr>
          </a:lstStyle>
          <a:p>
            <a:r>
              <a:rPr lang="en-GB"/>
              <a:t>INSERT LOGO</a:t>
            </a:r>
          </a:p>
        </p:txBody>
      </p:sp>
      <p:sp>
        <p:nvSpPr>
          <p:cNvPr id="61" name="Picture Placeholder 7">
            <a:extLst>
              <a:ext uri="{FF2B5EF4-FFF2-40B4-BE49-F238E27FC236}">
                <a16:creationId xmlns:a16="http://schemas.microsoft.com/office/drawing/2014/main" id="{5B13C1C8-D726-40AD-AC09-1D46CE510CF7}"/>
              </a:ext>
            </a:extLst>
          </p:cNvPr>
          <p:cNvSpPr>
            <a:spLocks noGrp="1"/>
          </p:cNvSpPr>
          <p:nvPr>
            <p:ph type="pic" sz="quarter" idx="62" hasCustomPrompt="1"/>
          </p:nvPr>
        </p:nvSpPr>
        <p:spPr>
          <a:xfrm>
            <a:off x="7238813" y="3365695"/>
            <a:ext cx="1014413" cy="519113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>
                <a:solidFill>
                  <a:schemeClr val="tx2"/>
                </a:solidFill>
              </a:defRPr>
            </a:lvl1pPr>
          </a:lstStyle>
          <a:p>
            <a:r>
              <a:rPr lang="en-GB"/>
              <a:t>INSERT LOGO</a:t>
            </a:r>
          </a:p>
        </p:txBody>
      </p:sp>
      <p:sp>
        <p:nvSpPr>
          <p:cNvPr id="62" name="Picture Placeholder 7">
            <a:extLst>
              <a:ext uri="{FF2B5EF4-FFF2-40B4-BE49-F238E27FC236}">
                <a16:creationId xmlns:a16="http://schemas.microsoft.com/office/drawing/2014/main" id="{178FD9CB-3E7D-4309-92BE-9D7E4B265B9E}"/>
              </a:ext>
            </a:extLst>
          </p:cNvPr>
          <p:cNvSpPr>
            <a:spLocks noGrp="1"/>
          </p:cNvSpPr>
          <p:nvPr>
            <p:ph type="pic" sz="quarter" idx="63" hasCustomPrompt="1"/>
          </p:nvPr>
        </p:nvSpPr>
        <p:spPr>
          <a:xfrm>
            <a:off x="8291327" y="2824349"/>
            <a:ext cx="1014413" cy="519113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>
                <a:solidFill>
                  <a:schemeClr val="tx2"/>
                </a:solidFill>
              </a:defRPr>
            </a:lvl1pPr>
          </a:lstStyle>
          <a:p>
            <a:r>
              <a:rPr lang="en-GB"/>
              <a:t>INSERT LOGO</a:t>
            </a:r>
          </a:p>
        </p:txBody>
      </p:sp>
      <p:sp>
        <p:nvSpPr>
          <p:cNvPr id="63" name="Picture Placeholder 7">
            <a:extLst>
              <a:ext uri="{FF2B5EF4-FFF2-40B4-BE49-F238E27FC236}">
                <a16:creationId xmlns:a16="http://schemas.microsoft.com/office/drawing/2014/main" id="{4C644F08-1690-4567-BFA9-83DB8219C62D}"/>
              </a:ext>
            </a:extLst>
          </p:cNvPr>
          <p:cNvSpPr>
            <a:spLocks noGrp="1"/>
          </p:cNvSpPr>
          <p:nvPr>
            <p:ph type="pic" sz="quarter" idx="64" hasCustomPrompt="1"/>
          </p:nvPr>
        </p:nvSpPr>
        <p:spPr>
          <a:xfrm>
            <a:off x="8291327" y="2283003"/>
            <a:ext cx="1014413" cy="519113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>
                <a:solidFill>
                  <a:schemeClr val="tx2"/>
                </a:solidFill>
              </a:defRPr>
            </a:lvl1pPr>
          </a:lstStyle>
          <a:p>
            <a:r>
              <a:rPr lang="en-GB"/>
              <a:t>INSERT LOGO</a:t>
            </a:r>
          </a:p>
        </p:txBody>
      </p:sp>
      <p:sp>
        <p:nvSpPr>
          <p:cNvPr id="64" name="Picture Placeholder 7">
            <a:extLst>
              <a:ext uri="{FF2B5EF4-FFF2-40B4-BE49-F238E27FC236}">
                <a16:creationId xmlns:a16="http://schemas.microsoft.com/office/drawing/2014/main" id="{B06F7401-729C-41D6-B359-1BD6F6885E4F}"/>
              </a:ext>
            </a:extLst>
          </p:cNvPr>
          <p:cNvSpPr>
            <a:spLocks noGrp="1"/>
          </p:cNvSpPr>
          <p:nvPr>
            <p:ph type="pic" sz="quarter" idx="65" hasCustomPrompt="1"/>
          </p:nvPr>
        </p:nvSpPr>
        <p:spPr>
          <a:xfrm>
            <a:off x="8291327" y="3365695"/>
            <a:ext cx="1014413" cy="519113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>
                <a:solidFill>
                  <a:schemeClr val="tx2"/>
                </a:solidFill>
              </a:defRPr>
            </a:lvl1pPr>
          </a:lstStyle>
          <a:p>
            <a:r>
              <a:rPr lang="en-GB"/>
              <a:t>INSERT LOGO</a:t>
            </a:r>
          </a:p>
        </p:txBody>
      </p:sp>
      <p:sp>
        <p:nvSpPr>
          <p:cNvPr id="65" name="Picture Placeholder 7">
            <a:extLst>
              <a:ext uri="{FF2B5EF4-FFF2-40B4-BE49-F238E27FC236}">
                <a16:creationId xmlns:a16="http://schemas.microsoft.com/office/drawing/2014/main" id="{B083F218-CFEB-4068-B225-D3E31F63C19C}"/>
              </a:ext>
            </a:extLst>
          </p:cNvPr>
          <p:cNvSpPr>
            <a:spLocks noGrp="1"/>
          </p:cNvSpPr>
          <p:nvPr>
            <p:ph type="pic" sz="quarter" idx="66" hasCustomPrompt="1"/>
          </p:nvPr>
        </p:nvSpPr>
        <p:spPr>
          <a:xfrm>
            <a:off x="9401174" y="2822765"/>
            <a:ext cx="1014413" cy="519113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>
                <a:solidFill>
                  <a:schemeClr val="tx2"/>
                </a:solidFill>
              </a:defRPr>
            </a:lvl1pPr>
          </a:lstStyle>
          <a:p>
            <a:r>
              <a:rPr lang="en-GB"/>
              <a:t>INSERT LOGO</a:t>
            </a:r>
          </a:p>
        </p:txBody>
      </p:sp>
      <p:sp>
        <p:nvSpPr>
          <p:cNvPr id="66" name="Rectangle: Rounded Corners 65">
            <a:extLst>
              <a:ext uri="{FF2B5EF4-FFF2-40B4-BE49-F238E27FC236}">
                <a16:creationId xmlns:a16="http://schemas.microsoft.com/office/drawing/2014/main" id="{2492F3BF-C5E4-40A3-9FE8-B36F2E3115AF}"/>
              </a:ext>
            </a:extLst>
          </p:cNvPr>
          <p:cNvSpPr/>
          <p:nvPr userDrawn="1"/>
        </p:nvSpPr>
        <p:spPr>
          <a:xfrm>
            <a:off x="9396412" y="1934996"/>
            <a:ext cx="2071689" cy="291310"/>
          </a:xfrm>
          <a:prstGeom prst="roundRect">
            <a:avLst>
              <a:gd name="adj" fmla="val 4229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1500">
              <a:solidFill>
                <a:schemeClr val="bg1"/>
              </a:solidFill>
            </a:endParaRPr>
          </a:p>
        </p:txBody>
      </p:sp>
      <p:sp>
        <p:nvSpPr>
          <p:cNvPr id="67" name="Text Placeholder 11">
            <a:extLst>
              <a:ext uri="{FF2B5EF4-FFF2-40B4-BE49-F238E27FC236}">
                <a16:creationId xmlns:a16="http://schemas.microsoft.com/office/drawing/2014/main" id="{C4EDDF3D-3107-414C-9E88-5C481DE5F62C}"/>
              </a:ext>
            </a:extLst>
          </p:cNvPr>
          <p:cNvSpPr>
            <a:spLocks noGrp="1"/>
          </p:cNvSpPr>
          <p:nvPr>
            <p:ph type="body" sz="quarter" idx="67"/>
          </p:nvPr>
        </p:nvSpPr>
        <p:spPr>
          <a:xfrm>
            <a:off x="9471343" y="1901130"/>
            <a:ext cx="1897971" cy="359042"/>
          </a:xfrm>
        </p:spPr>
        <p:txBody>
          <a:bodyPr anchor="ctr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1100" b="1" i="0">
                <a:solidFill>
                  <a:schemeClr val="bg1"/>
                </a:solidFill>
                <a:latin typeface="Century Gothic" panose="020B0502020202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8" name="Picture Placeholder 7">
            <a:extLst>
              <a:ext uri="{FF2B5EF4-FFF2-40B4-BE49-F238E27FC236}">
                <a16:creationId xmlns:a16="http://schemas.microsoft.com/office/drawing/2014/main" id="{9EF64F3D-7898-4A39-A4FD-5B0C1834AD20}"/>
              </a:ext>
            </a:extLst>
          </p:cNvPr>
          <p:cNvSpPr>
            <a:spLocks noGrp="1"/>
          </p:cNvSpPr>
          <p:nvPr>
            <p:ph type="pic" sz="quarter" idx="68" hasCustomPrompt="1"/>
          </p:nvPr>
        </p:nvSpPr>
        <p:spPr>
          <a:xfrm>
            <a:off x="9401174" y="2281419"/>
            <a:ext cx="1014413" cy="519113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>
                <a:solidFill>
                  <a:schemeClr val="tx2"/>
                </a:solidFill>
              </a:defRPr>
            </a:lvl1pPr>
          </a:lstStyle>
          <a:p>
            <a:r>
              <a:rPr lang="en-GB"/>
              <a:t>INSERT LOGO</a:t>
            </a:r>
          </a:p>
        </p:txBody>
      </p:sp>
      <p:sp>
        <p:nvSpPr>
          <p:cNvPr id="69" name="Picture Placeholder 7">
            <a:extLst>
              <a:ext uri="{FF2B5EF4-FFF2-40B4-BE49-F238E27FC236}">
                <a16:creationId xmlns:a16="http://schemas.microsoft.com/office/drawing/2014/main" id="{11C9FAA6-906F-4A1D-9700-19E8DBBFBFB9}"/>
              </a:ext>
            </a:extLst>
          </p:cNvPr>
          <p:cNvSpPr>
            <a:spLocks noGrp="1"/>
          </p:cNvSpPr>
          <p:nvPr>
            <p:ph type="pic" sz="quarter" idx="69" hasCustomPrompt="1"/>
          </p:nvPr>
        </p:nvSpPr>
        <p:spPr>
          <a:xfrm>
            <a:off x="9401174" y="3364111"/>
            <a:ext cx="1014413" cy="519113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>
                <a:solidFill>
                  <a:schemeClr val="tx2"/>
                </a:solidFill>
              </a:defRPr>
            </a:lvl1pPr>
          </a:lstStyle>
          <a:p>
            <a:r>
              <a:rPr lang="en-GB"/>
              <a:t>INSERT LOGO</a:t>
            </a:r>
          </a:p>
        </p:txBody>
      </p:sp>
      <p:sp>
        <p:nvSpPr>
          <p:cNvPr id="70" name="Picture Placeholder 7">
            <a:extLst>
              <a:ext uri="{FF2B5EF4-FFF2-40B4-BE49-F238E27FC236}">
                <a16:creationId xmlns:a16="http://schemas.microsoft.com/office/drawing/2014/main" id="{0C808998-554D-43BC-A56C-02CE880C8804}"/>
              </a:ext>
            </a:extLst>
          </p:cNvPr>
          <p:cNvSpPr>
            <a:spLocks noGrp="1"/>
          </p:cNvSpPr>
          <p:nvPr>
            <p:ph type="pic" sz="quarter" idx="70" hasCustomPrompt="1"/>
          </p:nvPr>
        </p:nvSpPr>
        <p:spPr>
          <a:xfrm>
            <a:off x="10453688" y="2822765"/>
            <a:ext cx="1014413" cy="519113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>
                <a:solidFill>
                  <a:schemeClr val="tx2"/>
                </a:solidFill>
              </a:defRPr>
            </a:lvl1pPr>
          </a:lstStyle>
          <a:p>
            <a:r>
              <a:rPr lang="en-GB"/>
              <a:t>INSERT LOGO</a:t>
            </a:r>
          </a:p>
        </p:txBody>
      </p:sp>
      <p:sp>
        <p:nvSpPr>
          <p:cNvPr id="71" name="Picture Placeholder 7">
            <a:extLst>
              <a:ext uri="{FF2B5EF4-FFF2-40B4-BE49-F238E27FC236}">
                <a16:creationId xmlns:a16="http://schemas.microsoft.com/office/drawing/2014/main" id="{96154493-0DCD-49FE-B3E7-5851C54272AD}"/>
              </a:ext>
            </a:extLst>
          </p:cNvPr>
          <p:cNvSpPr>
            <a:spLocks noGrp="1"/>
          </p:cNvSpPr>
          <p:nvPr>
            <p:ph type="pic" sz="quarter" idx="71" hasCustomPrompt="1"/>
          </p:nvPr>
        </p:nvSpPr>
        <p:spPr>
          <a:xfrm>
            <a:off x="10453688" y="2281419"/>
            <a:ext cx="1014413" cy="519113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>
                <a:solidFill>
                  <a:schemeClr val="tx2"/>
                </a:solidFill>
              </a:defRPr>
            </a:lvl1pPr>
          </a:lstStyle>
          <a:p>
            <a:r>
              <a:rPr lang="en-GB"/>
              <a:t>INSERT LOGO</a:t>
            </a:r>
          </a:p>
        </p:txBody>
      </p:sp>
      <p:sp>
        <p:nvSpPr>
          <p:cNvPr id="72" name="Picture Placeholder 7">
            <a:extLst>
              <a:ext uri="{FF2B5EF4-FFF2-40B4-BE49-F238E27FC236}">
                <a16:creationId xmlns:a16="http://schemas.microsoft.com/office/drawing/2014/main" id="{67E1E71F-FFD5-4E54-A06F-C36F2065969D}"/>
              </a:ext>
            </a:extLst>
          </p:cNvPr>
          <p:cNvSpPr>
            <a:spLocks noGrp="1"/>
          </p:cNvSpPr>
          <p:nvPr>
            <p:ph type="pic" sz="quarter" idx="72" hasCustomPrompt="1"/>
          </p:nvPr>
        </p:nvSpPr>
        <p:spPr>
          <a:xfrm>
            <a:off x="10453688" y="3364111"/>
            <a:ext cx="1014413" cy="519113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>
                <a:solidFill>
                  <a:schemeClr val="tx2"/>
                </a:solidFill>
              </a:defRPr>
            </a:lvl1pPr>
          </a:lstStyle>
          <a:p>
            <a:r>
              <a:rPr lang="en-GB"/>
              <a:t>INSERT LOGO</a:t>
            </a:r>
          </a:p>
        </p:txBody>
      </p:sp>
      <p:sp>
        <p:nvSpPr>
          <p:cNvPr id="73" name="Picture Placeholder 7">
            <a:extLst>
              <a:ext uri="{FF2B5EF4-FFF2-40B4-BE49-F238E27FC236}">
                <a16:creationId xmlns:a16="http://schemas.microsoft.com/office/drawing/2014/main" id="{C7F0750C-792A-40AB-8778-67010D0CBC9B}"/>
              </a:ext>
            </a:extLst>
          </p:cNvPr>
          <p:cNvSpPr>
            <a:spLocks noGrp="1"/>
          </p:cNvSpPr>
          <p:nvPr>
            <p:ph type="pic" sz="quarter" idx="73" hasCustomPrompt="1"/>
          </p:nvPr>
        </p:nvSpPr>
        <p:spPr>
          <a:xfrm>
            <a:off x="723899" y="4919952"/>
            <a:ext cx="1014413" cy="519113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>
                <a:solidFill>
                  <a:schemeClr val="tx2"/>
                </a:solidFill>
              </a:defRPr>
            </a:lvl1pPr>
          </a:lstStyle>
          <a:p>
            <a:r>
              <a:rPr lang="en-GB"/>
              <a:t>INSERT LOGO</a:t>
            </a:r>
          </a:p>
        </p:txBody>
      </p:sp>
      <p:sp>
        <p:nvSpPr>
          <p:cNvPr id="74" name="Rectangle: Rounded Corners 73">
            <a:extLst>
              <a:ext uri="{FF2B5EF4-FFF2-40B4-BE49-F238E27FC236}">
                <a16:creationId xmlns:a16="http://schemas.microsoft.com/office/drawing/2014/main" id="{55073890-C788-4FA8-B24F-320BDF3A8168}"/>
              </a:ext>
            </a:extLst>
          </p:cNvPr>
          <p:cNvSpPr/>
          <p:nvPr userDrawn="1"/>
        </p:nvSpPr>
        <p:spPr>
          <a:xfrm>
            <a:off x="719137" y="4032183"/>
            <a:ext cx="2071689" cy="291310"/>
          </a:xfrm>
          <a:prstGeom prst="roundRect">
            <a:avLst>
              <a:gd name="adj" fmla="val 4229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1500">
              <a:solidFill>
                <a:schemeClr val="bg1"/>
              </a:solidFill>
            </a:endParaRPr>
          </a:p>
        </p:txBody>
      </p:sp>
      <p:sp>
        <p:nvSpPr>
          <p:cNvPr id="75" name="Text Placeholder 11">
            <a:extLst>
              <a:ext uri="{FF2B5EF4-FFF2-40B4-BE49-F238E27FC236}">
                <a16:creationId xmlns:a16="http://schemas.microsoft.com/office/drawing/2014/main" id="{872A34EB-0C09-43B2-B884-62A10345DDFA}"/>
              </a:ext>
            </a:extLst>
          </p:cNvPr>
          <p:cNvSpPr>
            <a:spLocks noGrp="1"/>
          </p:cNvSpPr>
          <p:nvPr>
            <p:ph type="body" sz="quarter" idx="74"/>
          </p:nvPr>
        </p:nvSpPr>
        <p:spPr>
          <a:xfrm>
            <a:off x="794068" y="3998317"/>
            <a:ext cx="1897971" cy="359042"/>
          </a:xfrm>
        </p:spPr>
        <p:txBody>
          <a:bodyPr anchor="ctr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1100" b="1" i="0">
                <a:solidFill>
                  <a:schemeClr val="bg1"/>
                </a:solidFill>
                <a:latin typeface="Century Gothic" panose="020B0502020202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6" name="Picture Placeholder 7">
            <a:extLst>
              <a:ext uri="{FF2B5EF4-FFF2-40B4-BE49-F238E27FC236}">
                <a16:creationId xmlns:a16="http://schemas.microsoft.com/office/drawing/2014/main" id="{4FFEC40E-E5CB-42A0-8D57-95BEA0F9AC84}"/>
              </a:ext>
            </a:extLst>
          </p:cNvPr>
          <p:cNvSpPr>
            <a:spLocks noGrp="1"/>
          </p:cNvSpPr>
          <p:nvPr>
            <p:ph type="pic" sz="quarter" idx="75" hasCustomPrompt="1"/>
          </p:nvPr>
        </p:nvSpPr>
        <p:spPr>
          <a:xfrm>
            <a:off x="723899" y="4378606"/>
            <a:ext cx="1014413" cy="519113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>
                <a:solidFill>
                  <a:schemeClr val="tx2"/>
                </a:solidFill>
              </a:defRPr>
            </a:lvl1pPr>
          </a:lstStyle>
          <a:p>
            <a:r>
              <a:rPr lang="en-GB"/>
              <a:t>INSERT LOGO</a:t>
            </a:r>
          </a:p>
        </p:txBody>
      </p:sp>
      <p:sp>
        <p:nvSpPr>
          <p:cNvPr id="77" name="Picture Placeholder 7">
            <a:extLst>
              <a:ext uri="{FF2B5EF4-FFF2-40B4-BE49-F238E27FC236}">
                <a16:creationId xmlns:a16="http://schemas.microsoft.com/office/drawing/2014/main" id="{B4F2E98B-088F-4896-ADC3-B8DA08C86976}"/>
              </a:ext>
            </a:extLst>
          </p:cNvPr>
          <p:cNvSpPr>
            <a:spLocks noGrp="1"/>
          </p:cNvSpPr>
          <p:nvPr>
            <p:ph type="pic" sz="quarter" idx="76" hasCustomPrompt="1"/>
          </p:nvPr>
        </p:nvSpPr>
        <p:spPr>
          <a:xfrm>
            <a:off x="723899" y="5461298"/>
            <a:ext cx="1014413" cy="519113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>
                <a:solidFill>
                  <a:schemeClr val="tx2"/>
                </a:solidFill>
              </a:defRPr>
            </a:lvl1pPr>
          </a:lstStyle>
          <a:p>
            <a:r>
              <a:rPr lang="en-GB"/>
              <a:t>INSERT LOGO</a:t>
            </a:r>
          </a:p>
        </p:txBody>
      </p:sp>
      <p:sp>
        <p:nvSpPr>
          <p:cNvPr id="78" name="Picture Placeholder 7">
            <a:extLst>
              <a:ext uri="{FF2B5EF4-FFF2-40B4-BE49-F238E27FC236}">
                <a16:creationId xmlns:a16="http://schemas.microsoft.com/office/drawing/2014/main" id="{C8107F8E-EE68-4C21-9588-31ABB5D528A4}"/>
              </a:ext>
            </a:extLst>
          </p:cNvPr>
          <p:cNvSpPr>
            <a:spLocks noGrp="1"/>
          </p:cNvSpPr>
          <p:nvPr>
            <p:ph type="pic" sz="quarter" idx="77" hasCustomPrompt="1"/>
          </p:nvPr>
        </p:nvSpPr>
        <p:spPr>
          <a:xfrm>
            <a:off x="1776413" y="4919952"/>
            <a:ext cx="1014413" cy="519113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>
                <a:solidFill>
                  <a:schemeClr val="tx2"/>
                </a:solidFill>
              </a:defRPr>
            </a:lvl1pPr>
          </a:lstStyle>
          <a:p>
            <a:r>
              <a:rPr lang="en-GB"/>
              <a:t>INSERT LOGO</a:t>
            </a:r>
          </a:p>
        </p:txBody>
      </p:sp>
      <p:sp>
        <p:nvSpPr>
          <p:cNvPr id="79" name="Picture Placeholder 7">
            <a:extLst>
              <a:ext uri="{FF2B5EF4-FFF2-40B4-BE49-F238E27FC236}">
                <a16:creationId xmlns:a16="http://schemas.microsoft.com/office/drawing/2014/main" id="{90598E74-1407-4960-B789-4B63E8384D3C}"/>
              </a:ext>
            </a:extLst>
          </p:cNvPr>
          <p:cNvSpPr>
            <a:spLocks noGrp="1"/>
          </p:cNvSpPr>
          <p:nvPr>
            <p:ph type="pic" sz="quarter" idx="78" hasCustomPrompt="1"/>
          </p:nvPr>
        </p:nvSpPr>
        <p:spPr>
          <a:xfrm>
            <a:off x="1776413" y="4378606"/>
            <a:ext cx="1014413" cy="519113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>
                <a:solidFill>
                  <a:schemeClr val="tx2"/>
                </a:solidFill>
              </a:defRPr>
            </a:lvl1pPr>
          </a:lstStyle>
          <a:p>
            <a:r>
              <a:rPr lang="en-GB"/>
              <a:t>INSERT LOGO</a:t>
            </a:r>
          </a:p>
        </p:txBody>
      </p:sp>
      <p:sp>
        <p:nvSpPr>
          <p:cNvPr id="80" name="Picture Placeholder 7">
            <a:extLst>
              <a:ext uri="{FF2B5EF4-FFF2-40B4-BE49-F238E27FC236}">
                <a16:creationId xmlns:a16="http://schemas.microsoft.com/office/drawing/2014/main" id="{D8AC3154-0A47-45B1-A3DE-A423A4AE255A}"/>
              </a:ext>
            </a:extLst>
          </p:cNvPr>
          <p:cNvSpPr>
            <a:spLocks noGrp="1"/>
          </p:cNvSpPr>
          <p:nvPr>
            <p:ph type="pic" sz="quarter" idx="79" hasCustomPrompt="1"/>
          </p:nvPr>
        </p:nvSpPr>
        <p:spPr>
          <a:xfrm>
            <a:off x="1776413" y="5461298"/>
            <a:ext cx="1014413" cy="519113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>
                <a:solidFill>
                  <a:schemeClr val="tx2"/>
                </a:solidFill>
              </a:defRPr>
            </a:lvl1pPr>
          </a:lstStyle>
          <a:p>
            <a:r>
              <a:rPr lang="en-GB"/>
              <a:t>INSERT LOGO</a:t>
            </a:r>
          </a:p>
        </p:txBody>
      </p:sp>
      <p:sp>
        <p:nvSpPr>
          <p:cNvPr id="81" name="Picture Placeholder 7">
            <a:extLst>
              <a:ext uri="{FF2B5EF4-FFF2-40B4-BE49-F238E27FC236}">
                <a16:creationId xmlns:a16="http://schemas.microsoft.com/office/drawing/2014/main" id="{F9118079-A757-4F82-B266-7D955C475538}"/>
              </a:ext>
            </a:extLst>
          </p:cNvPr>
          <p:cNvSpPr>
            <a:spLocks noGrp="1"/>
          </p:cNvSpPr>
          <p:nvPr>
            <p:ph type="pic" sz="quarter" idx="80" hasCustomPrompt="1"/>
          </p:nvPr>
        </p:nvSpPr>
        <p:spPr>
          <a:xfrm>
            <a:off x="2903940" y="4919952"/>
            <a:ext cx="1014413" cy="519113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>
                <a:solidFill>
                  <a:schemeClr val="tx2"/>
                </a:solidFill>
              </a:defRPr>
            </a:lvl1pPr>
          </a:lstStyle>
          <a:p>
            <a:r>
              <a:rPr lang="en-GB"/>
              <a:t>INSERT LOGO</a:t>
            </a:r>
          </a:p>
        </p:txBody>
      </p:sp>
      <p:sp>
        <p:nvSpPr>
          <p:cNvPr id="82" name="Rectangle: Rounded Corners 81">
            <a:extLst>
              <a:ext uri="{FF2B5EF4-FFF2-40B4-BE49-F238E27FC236}">
                <a16:creationId xmlns:a16="http://schemas.microsoft.com/office/drawing/2014/main" id="{B774A3C1-7C3B-4E67-BF1F-BC9A33EB685A}"/>
              </a:ext>
            </a:extLst>
          </p:cNvPr>
          <p:cNvSpPr/>
          <p:nvPr userDrawn="1"/>
        </p:nvSpPr>
        <p:spPr>
          <a:xfrm>
            <a:off x="2899178" y="4032183"/>
            <a:ext cx="2071689" cy="291310"/>
          </a:xfrm>
          <a:prstGeom prst="roundRect">
            <a:avLst>
              <a:gd name="adj" fmla="val 4229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1500">
              <a:solidFill>
                <a:schemeClr val="bg1"/>
              </a:solidFill>
            </a:endParaRPr>
          </a:p>
        </p:txBody>
      </p:sp>
      <p:sp>
        <p:nvSpPr>
          <p:cNvPr id="83" name="Text Placeholder 11">
            <a:extLst>
              <a:ext uri="{FF2B5EF4-FFF2-40B4-BE49-F238E27FC236}">
                <a16:creationId xmlns:a16="http://schemas.microsoft.com/office/drawing/2014/main" id="{94B67F94-A5C7-4E3D-9740-99D7FFED997A}"/>
              </a:ext>
            </a:extLst>
          </p:cNvPr>
          <p:cNvSpPr>
            <a:spLocks noGrp="1"/>
          </p:cNvSpPr>
          <p:nvPr>
            <p:ph type="body" sz="quarter" idx="81"/>
          </p:nvPr>
        </p:nvSpPr>
        <p:spPr>
          <a:xfrm>
            <a:off x="2974109" y="3998317"/>
            <a:ext cx="1897971" cy="359042"/>
          </a:xfrm>
        </p:spPr>
        <p:txBody>
          <a:bodyPr anchor="ctr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1100" b="1" i="0">
                <a:solidFill>
                  <a:schemeClr val="bg1"/>
                </a:solidFill>
                <a:latin typeface="Century Gothic" panose="020B0502020202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4" name="Picture Placeholder 7">
            <a:extLst>
              <a:ext uri="{FF2B5EF4-FFF2-40B4-BE49-F238E27FC236}">
                <a16:creationId xmlns:a16="http://schemas.microsoft.com/office/drawing/2014/main" id="{EA590BC3-C868-40E3-8A0F-499249218C28}"/>
              </a:ext>
            </a:extLst>
          </p:cNvPr>
          <p:cNvSpPr>
            <a:spLocks noGrp="1"/>
          </p:cNvSpPr>
          <p:nvPr>
            <p:ph type="pic" sz="quarter" idx="82" hasCustomPrompt="1"/>
          </p:nvPr>
        </p:nvSpPr>
        <p:spPr>
          <a:xfrm>
            <a:off x="2903940" y="4378606"/>
            <a:ext cx="1014413" cy="519113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>
                <a:solidFill>
                  <a:schemeClr val="tx2"/>
                </a:solidFill>
              </a:defRPr>
            </a:lvl1pPr>
          </a:lstStyle>
          <a:p>
            <a:r>
              <a:rPr lang="en-GB"/>
              <a:t>INSERT LOGO</a:t>
            </a:r>
          </a:p>
        </p:txBody>
      </p:sp>
      <p:sp>
        <p:nvSpPr>
          <p:cNvPr id="85" name="Picture Placeholder 7">
            <a:extLst>
              <a:ext uri="{FF2B5EF4-FFF2-40B4-BE49-F238E27FC236}">
                <a16:creationId xmlns:a16="http://schemas.microsoft.com/office/drawing/2014/main" id="{A22C98AD-77EF-409B-951C-FE54528BF5A9}"/>
              </a:ext>
            </a:extLst>
          </p:cNvPr>
          <p:cNvSpPr>
            <a:spLocks noGrp="1"/>
          </p:cNvSpPr>
          <p:nvPr>
            <p:ph type="pic" sz="quarter" idx="83" hasCustomPrompt="1"/>
          </p:nvPr>
        </p:nvSpPr>
        <p:spPr>
          <a:xfrm>
            <a:off x="2903940" y="5461298"/>
            <a:ext cx="1014413" cy="519113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>
                <a:solidFill>
                  <a:schemeClr val="tx2"/>
                </a:solidFill>
              </a:defRPr>
            </a:lvl1pPr>
          </a:lstStyle>
          <a:p>
            <a:r>
              <a:rPr lang="en-GB"/>
              <a:t>INSERT LOGO</a:t>
            </a:r>
          </a:p>
        </p:txBody>
      </p:sp>
      <p:sp>
        <p:nvSpPr>
          <p:cNvPr id="86" name="Picture Placeholder 7">
            <a:extLst>
              <a:ext uri="{FF2B5EF4-FFF2-40B4-BE49-F238E27FC236}">
                <a16:creationId xmlns:a16="http://schemas.microsoft.com/office/drawing/2014/main" id="{CBA38FD9-2364-4C77-9A85-8243FFFC8899}"/>
              </a:ext>
            </a:extLst>
          </p:cNvPr>
          <p:cNvSpPr>
            <a:spLocks noGrp="1"/>
          </p:cNvSpPr>
          <p:nvPr>
            <p:ph type="pic" sz="quarter" idx="84" hasCustomPrompt="1"/>
          </p:nvPr>
        </p:nvSpPr>
        <p:spPr>
          <a:xfrm>
            <a:off x="3956454" y="4919952"/>
            <a:ext cx="1014413" cy="519113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>
                <a:solidFill>
                  <a:schemeClr val="tx2"/>
                </a:solidFill>
              </a:defRPr>
            </a:lvl1pPr>
          </a:lstStyle>
          <a:p>
            <a:r>
              <a:rPr lang="en-GB"/>
              <a:t>INSERT LOGO</a:t>
            </a:r>
          </a:p>
        </p:txBody>
      </p:sp>
      <p:sp>
        <p:nvSpPr>
          <p:cNvPr id="87" name="Picture Placeholder 7">
            <a:extLst>
              <a:ext uri="{FF2B5EF4-FFF2-40B4-BE49-F238E27FC236}">
                <a16:creationId xmlns:a16="http://schemas.microsoft.com/office/drawing/2014/main" id="{07DC6D40-3D5E-4309-AEBA-7FA4566827FB}"/>
              </a:ext>
            </a:extLst>
          </p:cNvPr>
          <p:cNvSpPr>
            <a:spLocks noGrp="1"/>
          </p:cNvSpPr>
          <p:nvPr>
            <p:ph type="pic" sz="quarter" idx="85" hasCustomPrompt="1"/>
          </p:nvPr>
        </p:nvSpPr>
        <p:spPr>
          <a:xfrm>
            <a:off x="3956454" y="4378606"/>
            <a:ext cx="1014413" cy="519113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>
                <a:solidFill>
                  <a:schemeClr val="tx2"/>
                </a:solidFill>
              </a:defRPr>
            </a:lvl1pPr>
          </a:lstStyle>
          <a:p>
            <a:r>
              <a:rPr lang="en-GB"/>
              <a:t>INSERT LOGO</a:t>
            </a:r>
          </a:p>
        </p:txBody>
      </p:sp>
      <p:sp>
        <p:nvSpPr>
          <p:cNvPr id="88" name="Picture Placeholder 7">
            <a:extLst>
              <a:ext uri="{FF2B5EF4-FFF2-40B4-BE49-F238E27FC236}">
                <a16:creationId xmlns:a16="http://schemas.microsoft.com/office/drawing/2014/main" id="{EB802E1D-0569-4B02-A4DF-685561A19BE6}"/>
              </a:ext>
            </a:extLst>
          </p:cNvPr>
          <p:cNvSpPr>
            <a:spLocks noGrp="1"/>
          </p:cNvSpPr>
          <p:nvPr>
            <p:ph type="pic" sz="quarter" idx="86" hasCustomPrompt="1"/>
          </p:nvPr>
        </p:nvSpPr>
        <p:spPr>
          <a:xfrm>
            <a:off x="3956454" y="5461298"/>
            <a:ext cx="1014413" cy="519113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>
                <a:solidFill>
                  <a:schemeClr val="tx2"/>
                </a:solidFill>
              </a:defRPr>
            </a:lvl1pPr>
          </a:lstStyle>
          <a:p>
            <a:r>
              <a:rPr lang="en-GB"/>
              <a:t>INSERT LOGO</a:t>
            </a:r>
          </a:p>
        </p:txBody>
      </p:sp>
      <p:sp>
        <p:nvSpPr>
          <p:cNvPr id="89" name="Picture Placeholder 7">
            <a:extLst>
              <a:ext uri="{FF2B5EF4-FFF2-40B4-BE49-F238E27FC236}">
                <a16:creationId xmlns:a16="http://schemas.microsoft.com/office/drawing/2014/main" id="{003AC32E-5753-4081-85D1-963C9821FF16}"/>
              </a:ext>
            </a:extLst>
          </p:cNvPr>
          <p:cNvSpPr>
            <a:spLocks noGrp="1"/>
          </p:cNvSpPr>
          <p:nvPr>
            <p:ph type="pic" sz="quarter" idx="87" hasCustomPrompt="1"/>
          </p:nvPr>
        </p:nvSpPr>
        <p:spPr>
          <a:xfrm>
            <a:off x="5066301" y="4919952"/>
            <a:ext cx="1014413" cy="519113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>
                <a:solidFill>
                  <a:schemeClr val="tx2"/>
                </a:solidFill>
              </a:defRPr>
            </a:lvl1pPr>
          </a:lstStyle>
          <a:p>
            <a:r>
              <a:rPr lang="en-GB"/>
              <a:t>INSERT LOGO</a:t>
            </a:r>
          </a:p>
        </p:txBody>
      </p:sp>
      <p:sp>
        <p:nvSpPr>
          <p:cNvPr id="90" name="Rectangle: Rounded Corners 89">
            <a:extLst>
              <a:ext uri="{FF2B5EF4-FFF2-40B4-BE49-F238E27FC236}">
                <a16:creationId xmlns:a16="http://schemas.microsoft.com/office/drawing/2014/main" id="{A39AF413-6195-4C2D-9164-76B445CF2189}"/>
              </a:ext>
            </a:extLst>
          </p:cNvPr>
          <p:cNvSpPr/>
          <p:nvPr userDrawn="1"/>
        </p:nvSpPr>
        <p:spPr>
          <a:xfrm>
            <a:off x="5061539" y="4032183"/>
            <a:ext cx="2071689" cy="291310"/>
          </a:xfrm>
          <a:prstGeom prst="roundRect">
            <a:avLst>
              <a:gd name="adj" fmla="val 4229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1500">
              <a:solidFill>
                <a:schemeClr val="bg1"/>
              </a:solidFill>
            </a:endParaRPr>
          </a:p>
        </p:txBody>
      </p:sp>
      <p:sp>
        <p:nvSpPr>
          <p:cNvPr id="91" name="Text Placeholder 11">
            <a:extLst>
              <a:ext uri="{FF2B5EF4-FFF2-40B4-BE49-F238E27FC236}">
                <a16:creationId xmlns:a16="http://schemas.microsoft.com/office/drawing/2014/main" id="{F4C66518-D368-431F-88C7-3D252354B7C0}"/>
              </a:ext>
            </a:extLst>
          </p:cNvPr>
          <p:cNvSpPr>
            <a:spLocks noGrp="1"/>
          </p:cNvSpPr>
          <p:nvPr>
            <p:ph type="body" sz="quarter" idx="88"/>
          </p:nvPr>
        </p:nvSpPr>
        <p:spPr>
          <a:xfrm>
            <a:off x="5136470" y="3998317"/>
            <a:ext cx="1897971" cy="359042"/>
          </a:xfrm>
        </p:spPr>
        <p:txBody>
          <a:bodyPr anchor="ctr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1100" b="1" i="0">
                <a:solidFill>
                  <a:schemeClr val="bg1"/>
                </a:solidFill>
                <a:latin typeface="Century Gothic" panose="020B0502020202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2" name="Picture Placeholder 7">
            <a:extLst>
              <a:ext uri="{FF2B5EF4-FFF2-40B4-BE49-F238E27FC236}">
                <a16:creationId xmlns:a16="http://schemas.microsoft.com/office/drawing/2014/main" id="{A0E36B10-77E9-401F-911C-8A5F2864BF27}"/>
              </a:ext>
            </a:extLst>
          </p:cNvPr>
          <p:cNvSpPr>
            <a:spLocks noGrp="1"/>
          </p:cNvSpPr>
          <p:nvPr>
            <p:ph type="pic" sz="quarter" idx="89" hasCustomPrompt="1"/>
          </p:nvPr>
        </p:nvSpPr>
        <p:spPr>
          <a:xfrm>
            <a:off x="5066301" y="4378606"/>
            <a:ext cx="1014413" cy="519113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>
                <a:solidFill>
                  <a:schemeClr val="tx2"/>
                </a:solidFill>
              </a:defRPr>
            </a:lvl1pPr>
          </a:lstStyle>
          <a:p>
            <a:r>
              <a:rPr lang="en-GB"/>
              <a:t>INSERT LOGO</a:t>
            </a:r>
          </a:p>
        </p:txBody>
      </p:sp>
      <p:sp>
        <p:nvSpPr>
          <p:cNvPr id="93" name="Picture Placeholder 7">
            <a:extLst>
              <a:ext uri="{FF2B5EF4-FFF2-40B4-BE49-F238E27FC236}">
                <a16:creationId xmlns:a16="http://schemas.microsoft.com/office/drawing/2014/main" id="{B5D2D2D2-2CD2-4045-81A3-1067EEE4285A}"/>
              </a:ext>
            </a:extLst>
          </p:cNvPr>
          <p:cNvSpPr>
            <a:spLocks noGrp="1"/>
          </p:cNvSpPr>
          <p:nvPr>
            <p:ph type="pic" sz="quarter" idx="90" hasCustomPrompt="1"/>
          </p:nvPr>
        </p:nvSpPr>
        <p:spPr>
          <a:xfrm>
            <a:off x="5066301" y="5461298"/>
            <a:ext cx="1014413" cy="519113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>
                <a:solidFill>
                  <a:schemeClr val="tx2"/>
                </a:solidFill>
              </a:defRPr>
            </a:lvl1pPr>
          </a:lstStyle>
          <a:p>
            <a:r>
              <a:rPr lang="en-GB"/>
              <a:t>INSERT LOGO</a:t>
            </a:r>
          </a:p>
        </p:txBody>
      </p:sp>
      <p:sp>
        <p:nvSpPr>
          <p:cNvPr id="94" name="Picture Placeholder 7">
            <a:extLst>
              <a:ext uri="{FF2B5EF4-FFF2-40B4-BE49-F238E27FC236}">
                <a16:creationId xmlns:a16="http://schemas.microsoft.com/office/drawing/2014/main" id="{553C4D50-1B30-4308-B24C-496A030A2451}"/>
              </a:ext>
            </a:extLst>
          </p:cNvPr>
          <p:cNvSpPr>
            <a:spLocks noGrp="1"/>
          </p:cNvSpPr>
          <p:nvPr>
            <p:ph type="pic" sz="quarter" idx="91" hasCustomPrompt="1"/>
          </p:nvPr>
        </p:nvSpPr>
        <p:spPr>
          <a:xfrm>
            <a:off x="6118815" y="4919952"/>
            <a:ext cx="1014413" cy="519113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>
                <a:solidFill>
                  <a:schemeClr val="tx2"/>
                </a:solidFill>
              </a:defRPr>
            </a:lvl1pPr>
          </a:lstStyle>
          <a:p>
            <a:r>
              <a:rPr lang="en-GB"/>
              <a:t>INSERT LOGO</a:t>
            </a:r>
          </a:p>
        </p:txBody>
      </p:sp>
      <p:sp>
        <p:nvSpPr>
          <p:cNvPr id="95" name="Picture Placeholder 7">
            <a:extLst>
              <a:ext uri="{FF2B5EF4-FFF2-40B4-BE49-F238E27FC236}">
                <a16:creationId xmlns:a16="http://schemas.microsoft.com/office/drawing/2014/main" id="{DD176728-2F3B-428D-8C09-22A7598AB8E7}"/>
              </a:ext>
            </a:extLst>
          </p:cNvPr>
          <p:cNvSpPr>
            <a:spLocks noGrp="1"/>
          </p:cNvSpPr>
          <p:nvPr>
            <p:ph type="pic" sz="quarter" idx="92" hasCustomPrompt="1"/>
          </p:nvPr>
        </p:nvSpPr>
        <p:spPr>
          <a:xfrm>
            <a:off x="6118815" y="4378606"/>
            <a:ext cx="1014413" cy="519113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>
                <a:solidFill>
                  <a:schemeClr val="tx2"/>
                </a:solidFill>
              </a:defRPr>
            </a:lvl1pPr>
          </a:lstStyle>
          <a:p>
            <a:r>
              <a:rPr lang="en-GB"/>
              <a:t>INSERT LOGO</a:t>
            </a:r>
          </a:p>
        </p:txBody>
      </p:sp>
      <p:sp>
        <p:nvSpPr>
          <p:cNvPr id="96" name="Picture Placeholder 7">
            <a:extLst>
              <a:ext uri="{FF2B5EF4-FFF2-40B4-BE49-F238E27FC236}">
                <a16:creationId xmlns:a16="http://schemas.microsoft.com/office/drawing/2014/main" id="{D4930C76-54D9-4AF9-B658-4423CA7145BB}"/>
              </a:ext>
            </a:extLst>
          </p:cNvPr>
          <p:cNvSpPr>
            <a:spLocks noGrp="1"/>
          </p:cNvSpPr>
          <p:nvPr>
            <p:ph type="pic" sz="quarter" idx="93" hasCustomPrompt="1"/>
          </p:nvPr>
        </p:nvSpPr>
        <p:spPr>
          <a:xfrm>
            <a:off x="6118815" y="5461298"/>
            <a:ext cx="1014413" cy="519113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>
                <a:solidFill>
                  <a:schemeClr val="tx2"/>
                </a:solidFill>
              </a:defRPr>
            </a:lvl1pPr>
          </a:lstStyle>
          <a:p>
            <a:r>
              <a:rPr lang="en-GB"/>
              <a:t>INSERT LOGO</a:t>
            </a:r>
          </a:p>
        </p:txBody>
      </p:sp>
      <p:sp>
        <p:nvSpPr>
          <p:cNvPr id="97" name="Picture Placeholder 7">
            <a:extLst>
              <a:ext uri="{FF2B5EF4-FFF2-40B4-BE49-F238E27FC236}">
                <a16:creationId xmlns:a16="http://schemas.microsoft.com/office/drawing/2014/main" id="{46F22B97-793E-47A5-B1A9-F5850B9B8067}"/>
              </a:ext>
            </a:extLst>
          </p:cNvPr>
          <p:cNvSpPr>
            <a:spLocks noGrp="1"/>
          </p:cNvSpPr>
          <p:nvPr>
            <p:ph type="pic" sz="quarter" idx="94" hasCustomPrompt="1"/>
          </p:nvPr>
        </p:nvSpPr>
        <p:spPr>
          <a:xfrm>
            <a:off x="7238813" y="4921536"/>
            <a:ext cx="1014413" cy="519113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>
                <a:solidFill>
                  <a:schemeClr val="tx2"/>
                </a:solidFill>
              </a:defRPr>
            </a:lvl1pPr>
          </a:lstStyle>
          <a:p>
            <a:r>
              <a:rPr lang="en-GB"/>
              <a:t>INSERT LOGO</a:t>
            </a:r>
          </a:p>
        </p:txBody>
      </p:sp>
      <p:sp>
        <p:nvSpPr>
          <p:cNvPr id="98" name="Rectangle: Rounded Corners 97">
            <a:extLst>
              <a:ext uri="{FF2B5EF4-FFF2-40B4-BE49-F238E27FC236}">
                <a16:creationId xmlns:a16="http://schemas.microsoft.com/office/drawing/2014/main" id="{17CFC44F-DA3F-49BC-850D-BE439BFEA07A}"/>
              </a:ext>
            </a:extLst>
          </p:cNvPr>
          <p:cNvSpPr/>
          <p:nvPr userDrawn="1"/>
        </p:nvSpPr>
        <p:spPr>
          <a:xfrm>
            <a:off x="7234051" y="4033767"/>
            <a:ext cx="2071689" cy="291310"/>
          </a:xfrm>
          <a:prstGeom prst="roundRect">
            <a:avLst>
              <a:gd name="adj" fmla="val 4229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1500">
              <a:solidFill>
                <a:schemeClr val="bg1"/>
              </a:solidFill>
            </a:endParaRPr>
          </a:p>
        </p:txBody>
      </p:sp>
      <p:sp>
        <p:nvSpPr>
          <p:cNvPr id="99" name="Text Placeholder 11">
            <a:extLst>
              <a:ext uri="{FF2B5EF4-FFF2-40B4-BE49-F238E27FC236}">
                <a16:creationId xmlns:a16="http://schemas.microsoft.com/office/drawing/2014/main" id="{BFD1E27F-699C-4807-9092-FFA0DE0C2474}"/>
              </a:ext>
            </a:extLst>
          </p:cNvPr>
          <p:cNvSpPr>
            <a:spLocks noGrp="1"/>
          </p:cNvSpPr>
          <p:nvPr>
            <p:ph type="body" sz="quarter" idx="95"/>
          </p:nvPr>
        </p:nvSpPr>
        <p:spPr>
          <a:xfrm>
            <a:off x="7308982" y="3999901"/>
            <a:ext cx="1897971" cy="359042"/>
          </a:xfrm>
        </p:spPr>
        <p:txBody>
          <a:bodyPr anchor="ctr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1100" b="1" i="0">
                <a:solidFill>
                  <a:schemeClr val="bg1"/>
                </a:solidFill>
                <a:latin typeface="Century Gothic" panose="020B0502020202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0" name="Picture Placeholder 7">
            <a:extLst>
              <a:ext uri="{FF2B5EF4-FFF2-40B4-BE49-F238E27FC236}">
                <a16:creationId xmlns:a16="http://schemas.microsoft.com/office/drawing/2014/main" id="{03C0FEB1-1200-4BEC-BC8A-47B0E1274BFD}"/>
              </a:ext>
            </a:extLst>
          </p:cNvPr>
          <p:cNvSpPr>
            <a:spLocks noGrp="1"/>
          </p:cNvSpPr>
          <p:nvPr>
            <p:ph type="pic" sz="quarter" idx="96" hasCustomPrompt="1"/>
          </p:nvPr>
        </p:nvSpPr>
        <p:spPr>
          <a:xfrm>
            <a:off x="7238813" y="4380190"/>
            <a:ext cx="1014413" cy="519113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>
                <a:solidFill>
                  <a:schemeClr val="tx2"/>
                </a:solidFill>
              </a:defRPr>
            </a:lvl1pPr>
          </a:lstStyle>
          <a:p>
            <a:r>
              <a:rPr lang="en-GB"/>
              <a:t>INSERT LOGO</a:t>
            </a:r>
          </a:p>
        </p:txBody>
      </p:sp>
      <p:sp>
        <p:nvSpPr>
          <p:cNvPr id="101" name="Picture Placeholder 7">
            <a:extLst>
              <a:ext uri="{FF2B5EF4-FFF2-40B4-BE49-F238E27FC236}">
                <a16:creationId xmlns:a16="http://schemas.microsoft.com/office/drawing/2014/main" id="{3DB65C3E-EB57-4AF1-BD3A-BD129B16E1BC}"/>
              </a:ext>
            </a:extLst>
          </p:cNvPr>
          <p:cNvSpPr>
            <a:spLocks noGrp="1"/>
          </p:cNvSpPr>
          <p:nvPr>
            <p:ph type="pic" sz="quarter" idx="97" hasCustomPrompt="1"/>
          </p:nvPr>
        </p:nvSpPr>
        <p:spPr>
          <a:xfrm>
            <a:off x="7238813" y="5462882"/>
            <a:ext cx="1014413" cy="519113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>
                <a:solidFill>
                  <a:schemeClr val="tx2"/>
                </a:solidFill>
              </a:defRPr>
            </a:lvl1pPr>
          </a:lstStyle>
          <a:p>
            <a:r>
              <a:rPr lang="en-GB"/>
              <a:t>INSERT LOGO</a:t>
            </a:r>
          </a:p>
        </p:txBody>
      </p:sp>
      <p:sp>
        <p:nvSpPr>
          <p:cNvPr id="102" name="Picture Placeholder 7">
            <a:extLst>
              <a:ext uri="{FF2B5EF4-FFF2-40B4-BE49-F238E27FC236}">
                <a16:creationId xmlns:a16="http://schemas.microsoft.com/office/drawing/2014/main" id="{CA545355-4A0A-419C-ADAD-E3B7A4FE438F}"/>
              </a:ext>
            </a:extLst>
          </p:cNvPr>
          <p:cNvSpPr>
            <a:spLocks noGrp="1"/>
          </p:cNvSpPr>
          <p:nvPr>
            <p:ph type="pic" sz="quarter" idx="98" hasCustomPrompt="1"/>
          </p:nvPr>
        </p:nvSpPr>
        <p:spPr>
          <a:xfrm>
            <a:off x="8291327" y="4921536"/>
            <a:ext cx="1014413" cy="519113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>
                <a:solidFill>
                  <a:schemeClr val="tx2"/>
                </a:solidFill>
              </a:defRPr>
            </a:lvl1pPr>
          </a:lstStyle>
          <a:p>
            <a:r>
              <a:rPr lang="en-GB"/>
              <a:t>INSERT LOGO</a:t>
            </a:r>
          </a:p>
        </p:txBody>
      </p:sp>
      <p:sp>
        <p:nvSpPr>
          <p:cNvPr id="103" name="Picture Placeholder 7">
            <a:extLst>
              <a:ext uri="{FF2B5EF4-FFF2-40B4-BE49-F238E27FC236}">
                <a16:creationId xmlns:a16="http://schemas.microsoft.com/office/drawing/2014/main" id="{827F04AC-B79A-4E80-A822-25C7AE5A7332}"/>
              </a:ext>
            </a:extLst>
          </p:cNvPr>
          <p:cNvSpPr>
            <a:spLocks noGrp="1"/>
          </p:cNvSpPr>
          <p:nvPr>
            <p:ph type="pic" sz="quarter" idx="99" hasCustomPrompt="1"/>
          </p:nvPr>
        </p:nvSpPr>
        <p:spPr>
          <a:xfrm>
            <a:off x="8291327" y="4380190"/>
            <a:ext cx="1014413" cy="519113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>
                <a:solidFill>
                  <a:schemeClr val="tx2"/>
                </a:solidFill>
              </a:defRPr>
            </a:lvl1pPr>
          </a:lstStyle>
          <a:p>
            <a:r>
              <a:rPr lang="en-GB"/>
              <a:t>INSERT LOGO</a:t>
            </a:r>
          </a:p>
        </p:txBody>
      </p:sp>
      <p:sp>
        <p:nvSpPr>
          <p:cNvPr id="104" name="Picture Placeholder 7">
            <a:extLst>
              <a:ext uri="{FF2B5EF4-FFF2-40B4-BE49-F238E27FC236}">
                <a16:creationId xmlns:a16="http://schemas.microsoft.com/office/drawing/2014/main" id="{8678D5E7-B498-4020-ABC2-574A83DBB03E}"/>
              </a:ext>
            </a:extLst>
          </p:cNvPr>
          <p:cNvSpPr>
            <a:spLocks noGrp="1"/>
          </p:cNvSpPr>
          <p:nvPr>
            <p:ph type="pic" sz="quarter" idx="100" hasCustomPrompt="1"/>
          </p:nvPr>
        </p:nvSpPr>
        <p:spPr>
          <a:xfrm>
            <a:off x="8291327" y="5462882"/>
            <a:ext cx="1014413" cy="519113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>
                <a:solidFill>
                  <a:schemeClr val="tx2"/>
                </a:solidFill>
              </a:defRPr>
            </a:lvl1pPr>
          </a:lstStyle>
          <a:p>
            <a:r>
              <a:rPr lang="en-GB"/>
              <a:t>INSERT LOGO</a:t>
            </a:r>
          </a:p>
        </p:txBody>
      </p:sp>
      <p:sp>
        <p:nvSpPr>
          <p:cNvPr id="105" name="Picture Placeholder 7">
            <a:extLst>
              <a:ext uri="{FF2B5EF4-FFF2-40B4-BE49-F238E27FC236}">
                <a16:creationId xmlns:a16="http://schemas.microsoft.com/office/drawing/2014/main" id="{43547CD0-A0EA-4BB0-B362-0C6B9365E0DE}"/>
              </a:ext>
            </a:extLst>
          </p:cNvPr>
          <p:cNvSpPr>
            <a:spLocks noGrp="1"/>
          </p:cNvSpPr>
          <p:nvPr>
            <p:ph type="pic" sz="quarter" idx="101" hasCustomPrompt="1"/>
          </p:nvPr>
        </p:nvSpPr>
        <p:spPr>
          <a:xfrm>
            <a:off x="9401174" y="4919952"/>
            <a:ext cx="1014413" cy="519113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>
                <a:solidFill>
                  <a:schemeClr val="tx2"/>
                </a:solidFill>
              </a:defRPr>
            </a:lvl1pPr>
          </a:lstStyle>
          <a:p>
            <a:r>
              <a:rPr lang="en-GB"/>
              <a:t>INSERT LOGO</a:t>
            </a:r>
          </a:p>
        </p:txBody>
      </p:sp>
      <p:sp>
        <p:nvSpPr>
          <p:cNvPr id="106" name="Rectangle: Rounded Corners 105">
            <a:extLst>
              <a:ext uri="{FF2B5EF4-FFF2-40B4-BE49-F238E27FC236}">
                <a16:creationId xmlns:a16="http://schemas.microsoft.com/office/drawing/2014/main" id="{C2E6E7A4-D877-4B54-BC50-42B068C46DCA}"/>
              </a:ext>
            </a:extLst>
          </p:cNvPr>
          <p:cNvSpPr/>
          <p:nvPr userDrawn="1"/>
        </p:nvSpPr>
        <p:spPr>
          <a:xfrm>
            <a:off x="9396412" y="4032183"/>
            <a:ext cx="2071689" cy="291310"/>
          </a:xfrm>
          <a:prstGeom prst="roundRect">
            <a:avLst>
              <a:gd name="adj" fmla="val 4229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1500">
              <a:solidFill>
                <a:schemeClr val="bg1"/>
              </a:solidFill>
            </a:endParaRPr>
          </a:p>
        </p:txBody>
      </p:sp>
      <p:sp>
        <p:nvSpPr>
          <p:cNvPr id="107" name="Text Placeholder 11">
            <a:extLst>
              <a:ext uri="{FF2B5EF4-FFF2-40B4-BE49-F238E27FC236}">
                <a16:creationId xmlns:a16="http://schemas.microsoft.com/office/drawing/2014/main" id="{B1FFE3FE-6B86-40A6-8630-714937142105}"/>
              </a:ext>
            </a:extLst>
          </p:cNvPr>
          <p:cNvSpPr>
            <a:spLocks noGrp="1"/>
          </p:cNvSpPr>
          <p:nvPr>
            <p:ph type="body" sz="quarter" idx="102"/>
          </p:nvPr>
        </p:nvSpPr>
        <p:spPr>
          <a:xfrm>
            <a:off x="9471343" y="3998317"/>
            <a:ext cx="1897971" cy="359042"/>
          </a:xfrm>
        </p:spPr>
        <p:txBody>
          <a:bodyPr anchor="ctr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1100" b="1" i="0">
                <a:solidFill>
                  <a:schemeClr val="bg1"/>
                </a:solidFill>
                <a:latin typeface="Century Gothic" panose="020B0502020202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8" name="Picture Placeholder 7">
            <a:extLst>
              <a:ext uri="{FF2B5EF4-FFF2-40B4-BE49-F238E27FC236}">
                <a16:creationId xmlns:a16="http://schemas.microsoft.com/office/drawing/2014/main" id="{BDDD59F1-2126-4DC9-8D73-936159E12537}"/>
              </a:ext>
            </a:extLst>
          </p:cNvPr>
          <p:cNvSpPr>
            <a:spLocks noGrp="1"/>
          </p:cNvSpPr>
          <p:nvPr>
            <p:ph type="pic" sz="quarter" idx="103" hasCustomPrompt="1"/>
          </p:nvPr>
        </p:nvSpPr>
        <p:spPr>
          <a:xfrm>
            <a:off x="9401174" y="4378606"/>
            <a:ext cx="1014413" cy="519113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>
                <a:solidFill>
                  <a:schemeClr val="tx2"/>
                </a:solidFill>
              </a:defRPr>
            </a:lvl1pPr>
          </a:lstStyle>
          <a:p>
            <a:r>
              <a:rPr lang="en-GB"/>
              <a:t>INSERT LOGO</a:t>
            </a:r>
          </a:p>
        </p:txBody>
      </p:sp>
      <p:sp>
        <p:nvSpPr>
          <p:cNvPr id="109" name="Picture Placeholder 7">
            <a:extLst>
              <a:ext uri="{FF2B5EF4-FFF2-40B4-BE49-F238E27FC236}">
                <a16:creationId xmlns:a16="http://schemas.microsoft.com/office/drawing/2014/main" id="{27CC1628-4743-4022-8954-5B13216BECB0}"/>
              </a:ext>
            </a:extLst>
          </p:cNvPr>
          <p:cNvSpPr>
            <a:spLocks noGrp="1"/>
          </p:cNvSpPr>
          <p:nvPr>
            <p:ph type="pic" sz="quarter" idx="104" hasCustomPrompt="1"/>
          </p:nvPr>
        </p:nvSpPr>
        <p:spPr>
          <a:xfrm>
            <a:off x="9401174" y="5461298"/>
            <a:ext cx="1014413" cy="519113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>
                <a:solidFill>
                  <a:schemeClr val="tx2"/>
                </a:solidFill>
              </a:defRPr>
            </a:lvl1pPr>
          </a:lstStyle>
          <a:p>
            <a:r>
              <a:rPr lang="en-GB"/>
              <a:t>INSERT LOGO</a:t>
            </a:r>
          </a:p>
        </p:txBody>
      </p:sp>
      <p:sp>
        <p:nvSpPr>
          <p:cNvPr id="110" name="Picture Placeholder 7">
            <a:extLst>
              <a:ext uri="{FF2B5EF4-FFF2-40B4-BE49-F238E27FC236}">
                <a16:creationId xmlns:a16="http://schemas.microsoft.com/office/drawing/2014/main" id="{7A0F3FFB-AC83-40D0-9A1D-E1BDB5D0E7E5}"/>
              </a:ext>
            </a:extLst>
          </p:cNvPr>
          <p:cNvSpPr>
            <a:spLocks noGrp="1"/>
          </p:cNvSpPr>
          <p:nvPr>
            <p:ph type="pic" sz="quarter" idx="105" hasCustomPrompt="1"/>
          </p:nvPr>
        </p:nvSpPr>
        <p:spPr>
          <a:xfrm>
            <a:off x="10453688" y="4919952"/>
            <a:ext cx="1014413" cy="519113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>
                <a:solidFill>
                  <a:schemeClr val="tx2"/>
                </a:solidFill>
              </a:defRPr>
            </a:lvl1pPr>
          </a:lstStyle>
          <a:p>
            <a:r>
              <a:rPr lang="en-GB"/>
              <a:t>INSERT LOGO</a:t>
            </a:r>
          </a:p>
        </p:txBody>
      </p:sp>
      <p:sp>
        <p:nvSpPr>
          <p:cNvPr id="111" name="Picture Placeholder 7">
            <a:extLst>
              <a:ext uri="{FF2B5EF4-FFF2-40B4-BE49-F238E27FC236}">
                <a16:creationId xmlns:a16="http://schemas.microsoft.com/office/drawing/2014/main" id="{78B3902C-453C-4F03-A9C9-4B9713D02E42}"/>
              </a:ext>
            </a:extLst>
          </p:cNvPr>
          <p:cNvSpPr>
            <a:spLocks noGrp="1"/>
          </p:cNvSpPr>
          <p:nvPr>
            <p:ph type="pic" sz="quarter" idx="106" hasCustomPrompt="1"/>
          </p:nvPr>
        </p:nvSpPr>
        <p:spPr>
          <a:xfrm>
            <a:off x="10453688" y="4378606"/>
            <a:ext cx="1014413" cy="519113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>
                <a:solidFill>
                  <a:schemeClr val="tx2"/>
                </a:solidFill>
              </a:defRPr>
            </a:lvl1pPr>
          </a:lstStyle>
          <a:p>
            <a:r>
              <a:rPr lang="en-GB"/>
              <a:t>INSERT LOGO</a:t>
            </a:r>
          </a:p>
        </p:txBody>
      </p:sp>
      <p:sp>
        <p:nvSpPr>
          <p:cNvPr id="112" name="Picture Placeholder 7">
            <a:extLst>
              <a:ext uri="{FF2B5EF4-FFF2-40B4-BE49-F238E27FC236}">
                <a16:creationId xmlns:a16="http://schemas.microsoft.com/office/drawing/2014/main" id="{D322A23A-BA9A-4753-9890-F48048C05580}"/>
              </a:ext>
            </a:extLst>
          </p:cNvPr>
          <p:cNvSpPr>
            <a:spLocks noGrp="1"/>
          </p:cNvSpPr>
          <p:nvPr>
            <p:ph type="pic" sz="quarter" idx="107" hasCustomPrompt="1"/>
          </p:nvPr>
        </p:nvSpPr>
        <p:spPr>
          <a:xfrm>
            <a:off x="10453688" y="5461298"/>
            <a:ext cx="1014413" cy="519113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>
                <a:solidFill>
                  <a:schemeClr val="tx2"/>
                </a:solidFill>
              </a:defRPr>
            </a:lvl1pPr>
          </a:lstStyle>
          <a:p>
            <a:r>
              <a:rPr lang="en-GB"/>
              <a:t>INSERT LOGO</a:t>
            </a:r>
          </a:p>
        </p:txBody>
      </p:sp>
    </p:spTree>
    <p:extLst>
      <p:ext uri="{BB962C8B-B14F-4D97-AF65-F5344CB8AC3E}">
        <p14:creationId xmlns:p14="http://schemas.microsoft.com/office/powerpoint/2010/main" val="5975527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40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Industry Verticals No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D4D9DD-3352-40AC-9E68-DE965A158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13" name="Picture Placeholder 7">
            <a:extLst>
              <a:ext uri="{FF2B5EF4-FFF2-40B4-BE49-F238E27FC236}">
                <a16:creationId xmlns:a16="http://schemas.microsoft.com/office/drawing/2014/main" id="{FDB87512-2057-4D66-A4D0-5657C16F6BDD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723899" y="2822765"/>
            <a:ext cx="1014413" cy="519113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>
                <a:solidFill>
                  <a:schemeClr val="tx2"/>
                </a:solidFill>
              </a:defRPr>
            </a:lvl1pPr>
          </a:lstStyle>
          <a:p>
            <a:r>
              <a:rPr lang="en-GB"/>
              <a:t>INSERT LOGO</a:t>
            </a:r>
          </a:p>
        </p:txBody>
      </p:sp>
      <p:sp>
        <p:nvSpPr>
          <p:cNvPr id="116" name="Picture Placeholder 7">
            <a:extLst>
              <a:ext uri="{FF2B5EF4-FFF2-40B4-BE49-F238E27FC236}">
                <a16:creationId xmlns:a16="http://schemas.microsoft.com/office/drawing/2014/main" id="{03540F90-6DE1-4287-8DEB-472C6CD8C1BE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723899" y="2281419"/>
            <a:ext cx="1014413" cy="519113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>
                <a:solidFill>
                  <a:schemeClr val="tx2"/>
                </a:solidFill>
              </a:defRPr>
            </a:lvl1pPr>
          </a:lstStyle>
          <a:p>
            <a:r>
              <a:rPr lang="en-GB"/>
              <a:t>INSERT LOGO</a:t>
            </a:r>
          </a:p>
        </p:txBody>
      </p:sp>
      <p:sp>
        <p:nvSpPr>
          <p:cNvPr id="117" name="Picture Placeholder 7">
            <a:extLst>
              <a:ext uri="{FF2B5EF4-FFF2-40B4-BE49-F238E27FC236}">
                <a16:creationId xmlns:a16="http://schemas.microsoft.com/office/drawing/2014/main" id="{6EC1587E-CA6D-415E-9A7F-8B105BFD21A3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723899" y="3364111"/>
            <a:ext cx="1014413" cy="519113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>
                <a:solidFill>
                  <a:schemeClr val="tx2"/>
                </a:solidFill>
              </a:defRPr>
            </a:lvl1pPr>
          </a:lstStyle>
          <a:p>
            <a:r>
              <a:rPr lang="en-GB"/>
              <a:t>INSERT LOGO</a:t>
            </a:r>
          </a:p>
        </p:txBody>
      </p:sp>
      <p:sp>
        <p:nvSpPr>
          <p:cNvPr id="118" name="Picture Placeholder 7">
            <a:extLst>
              <a:ext uri="{FF2B5EF4-FFF2-40B4-BE49-F238E27FC236}">
                <a16:creationId xmlns:a16="http://schemas.microsoft.com/office/drawing/2014/main" id="{6635DA59-0638-4D9F-BAA2-18E2420460E8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1776413" y="2822765"/>
            <a:ext cx="1014413" cy="519113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>
                <a:solidFill>
                  <a:schemeClr val="tx2"/>
                </a:solidFill>
              </a:defRPr>
            </a:lvl1pPr>
          </a:lstStyle>
          <a:p>
            <a:r>
              <a:rPr lang="en-GB"/>
              <a:t>INSERT LOGO</a:t>
            </a:r>
          </a:p>
        </p:txBody>
      </p:sp>
      <p:sp>
        <p:nvSpPr>
          <p:cNvPr id="119" name="Picture Placeholder 7">
            <a:extLst>
              <a:ext uri="{FF2B5EF4-FFF2-40B4-BE49-F238E27FC236}">
                <a16:creationId xmlns:a16="http://schemas.microsoft.com/office/drawing/2014/main" id="{4BACA9C0-1BEA-45B6-B97B-1B2726A99932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1776413" y="2281419"/>
            <a:ext cx="1014413" cy="519113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>
                <a:solidFill>
                  <a:schemeClr val="tx2"/>
                </a:solidFill>
              </a:defRPr>
            </a:lvl1pPr>
          </a:lstStyle>
          <a:p>
            <a:r>
              <a:rPr lang="en-GB"/>
              <a:t>INSERT LOGO</a:t>
            </a:r>
          </a:p>
        </p:txBody>
      </p:sp>
      <p:sp>
        <p:nvSpPr>
          <p:cNvPr id="120" name="Picture Placeholder 7">
            <a:extLst>
              <a:ext uri="{FF2B5EF4-FFF2-40B4-BE49-F238E27FC236}">
                <a16:creationId xmlns:a16="http://schemas.microsoft.com/office/drawing/2014/main" id="{B4BAF616-C850-41D6-8C43-7FD1D5B8CD91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1776413" y="3364111"/>
            <a:ext cx="1014413" cy="519113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>
                <a:solidFill>
                  <a:schemeClr val="tx2"/>
                </a:solidFill>
              </a:defRPr>
            </a:lvl1pPr>
          </a:lstStyle>
          <a:p>
            <a:r>
              <a:rPr lang="en-GB"/>
              <a:t>INSERT LOGO</a:t>
            </a:r>
          </a:p>
        </p:txBody>
      </p:sp>
      <p:sp>
        <p:nvSpPr>
          <p:cNvPr id="121" name="Picture Placeholder 7">
            <a:extLst>
              <a:ext uri="{FF2B5EF4-FFF2-40B4-BE49-F238E27FC236}">
                <a16:creationId xmlns:a16="http://schemas.microsoft.com/office/drawing/2014/main" id="{88F0158E-CBCA-4869-8486-9322C4DFDCF8}"/>
              </a:ext>
            </a:extLst>
          </p:cNvPr>
          <p:cNvSpPr>
            <a:spLocks noGrp="1"/>
          </p:cNvSpPr>
          <p:nvPr>
            <p:ph type="pic" sz="quarter" idx="45" hasCustomPrompt="1"/>
          </p:nvPr>
        </p:nvSpPr>
        <p:spPr>
          <a:xfrm>
            <a:off x="2903940" y="2822765"/>
            <a:ext cx="1014413" cy="519113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>
                <a:solidFill>
                  <a:schemeClr val="tx2"/>
                </a:solidFill>
              </a:defRPr>
            </a:lvl1pPr>
          </a:lstStyle>
          <a:p>
            <a:r>
              <a:rPr lang="en-GB"/>
              <a:t>INSERT LOGO</a:t>
            </a:r>
          </a:p>
        </p:txBody>
      </p:sp>
      <p:sp>
        <p:nvSpPr>
          <p:cNvPr id="124" name="Picture Placeholder 7">
            <a:extLst>
              <a:ext uri="{FF2B5EF4-FFF2-40B4-BE49-F238E27FC236}">
                <a16:creationId xmlns:a16="http://schemas.microsoft.com/office/drawing/2014/main" id="{252411A6-1F8F-4371-9D6C-8302B4D892D1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2903940" y="2281419"/>
            <a:ext cx="1014413" cy="519113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>
                <a:solidFill>
                  <a:schemeClr val="tx2"/>
                </a:solidFill>
              </a:defRPr>
            </a:lvl1pPr>
          </a:lstStyle>
          <a:p>
            <a:r>
              <a:rPr lang="en-GB"/>
              <a:t>INSERT LOGO</a:t>
            </a:r>
          </a:p>
        </p:txBody>
      </p:sp>
      <p:sp>
        <p:nvSpPr>
          <p:cNvPr id="125" name="Picture Placeholder 7">
            <a:extLst>
              <a:ext uri="{FF2B5EF4-FFF2-40B4-BE49-F238E27FC236}">
                <a16:creationId xmlns:a16="http://schemas.microsoft.com/office/drawing/2014/main" id="{F884E687-D636-4950-A4FA-FABD9B420B67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>
            <a:off x="2903940" y="3364111"/>
            <a:ext cx="1014413" cy="519113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>
                <a:solidFill>
                  <a:schemeClr val="tx2"/>
                </a:solidFill>
              </a:defRPr>
            </a:lvl1pPr>
          </a:lstStyle>
          <a:p>
            <a:r>
              <a:rPr lang="en-GB"/>
              <a:t>INSERT LOGO</a:t>
            </a:r>
          </a:p>
        </p:txBody>
      </p:sp>
      <p:sp>
        <p:nvSpPr>
          <p:cNvPr id="126" name="Picture Placeholder 7">
            <a:extLst>
              <a:ext uri="{FF2B5EF4-FFF2-40B4-BE49-F238E27FC236}">
                <a16:creationId xmlns:a16="http://schemas.microsoft.com/office/drawing/2014/main" id="{25211E91-37CE-44C4-944F-DA668B8911A3}"/>
              </a:ext>
            </a:extLst>
          </p:cNvPr>
          <p:cNvSpPr>
            <a:spLocks noGrp="1"/>
          </p:cNvSpPr>
          <p:nvPr>
            <p:ph type="pic" sz="quarter" idx="49" hasCustomPrompt="1"/>
          </p:nvPr>
        </p:nvSpPr>
        <p:spPr>
          <a:xfrm>
            <a:off x="3956454" y="2822765"/>
            <a:ext cx="1014413" cy="519113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>
                <a:solidFill>
                  <a:schemeClr val="tx2"/>
                </a:solidFill>
              </a:defRPr>
            </a:lvl1pPr>
          </a:lstStyle>
          <a:p>
            <a:r>
              <a:rPr lang="en-GB"/>
              <a:t>INSERT LOGO</a:t>
            </a:r>
          </a:p>
        </p:txBody>
      </p:sp>
      <p:sp>
        <p:nvSpPr>
          <p:cNvPr id="127" name="Picture Placeholder 7">
            <a:extLst>
              <a:ext uri="{FF2B5EF4-FFF2-40B4-BE49-F238E27FC236}">
                <a16:creationId xmlns:a16="http://schemas.microsoft.com/office/drawing/2014/main" id="{A6CE1754-E53F-4CBC-BABF-1FC2FF30CA57}"/>
              </a:ext>
            </a:extLst>
          </p:cNvPr>
          <p:cNvSpPr>
            <a:spLocks noGrp="1"/>
          </p:cNvSpPr>
          <p:nvPr>
            <p:ph type="pic" sz="quarter" idx="50" hasCustomPrompt="1"/>
          </p:nvPr>
        </p:nvSpPr>
        <p:spPr>
          <a:xfrm>
            <a:off x="3956454" y="2281419"/>
            <a:ext cx="1014413" cy="519113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>
                <a:solidFill>
                  <a:schemeClr val="tx2"/>
                </a:solidFill>
              </a:defRPr>
            </a:lvl1pPr>
          </a:lstStyle>
          <a:p>
            <a:r>
              <a:rPr lang="en-GB"/>
              <a:t>INSERT LOGO</a:t>
            </a:r>
          </a:p>
        </p:txBody>
      </p:sp>
      <p:sp>
        <p:nvSpPr>
          <p:cNvPr id="128" name="Picture Placeholder 7">
            <a:extLst>
              <a:ext uri="{FF2B5EF4-FFF2-40B4-BE49-F238E27FC236}">
                <a16:creationId xmlns:a16="http://schemas.microsoft.com/office/drawing/2014/main" id="{DE5DAB2B-1496-456A-B7F6-CBF098873F21}"/>
              </a:ext>
            </a:extLst>
          </p:cNvPr>
          <p:cNvSpPr>
            <a:spLocks noGrp="1"/>
          </p:cNvSpPr>
          <p:nvPr>
            <p:ph type="pic" sz="quarter" idx="51" hasCustomPrompt="1"/>
          </p:nvPr>
        </p:nvSpPr>
        <p:spPr>
          <a:xfrm>
            <a:off x="3956454" y="3364111"/>
            <a:ext cx="1014413" cy="519113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>
                <a:solidFill>
                  <a:schemeClr val="tx2"/>
                </a:solidFill>
              </a:defRPr>
            </a:lvl1pPr>
          </a:lstStyle>
          <a:p>
            <a:r>
              <a:rPr lang="en-GB"/>
              <a:t>INSERT LOGO</a:t>
            </a:r>
          </a:p>
        </p:txBody>
      </p:sp>
      <p:sp>
        <p:nvSpPr>
          <p:cNvPr id="129" name="Picture Placeholder 7">
            <a:extLst>
              <a:ext uri="{FF2B5EF4-FFF2-40B4-BE49-F238E27FC236}">
                <a16:creationId xmlns:a16="http://schemas.microsoft.com/office/drawing/2014/main" id="{B6FF5CDC-E645-4EC1-B3F6-2FF486CD71A1}"/>
              </a:ext>
            </a:extLst>
          </p:cNvPr>
          <p:cNvSpPr>
            <a:spLocks noGrp="1"/>
          </p:cNvSpPr>
          <p:nvPr>
            <p:ph type="pic" sz="quarter" idx="52" hasCustomPrompt="1"/>
          </p:nvPr>
        </p:nvSpPr>
        <p:spPr>
          <a:xfrm>
            <a:off x="5066301" y="2822765"/>
            <a:ext cx="1014413" cy="519113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>
                <a:solidFill>
                  <a:schemeClr val="tx2"/>
                </a:solidFill>
              </a:defRPr>
            </a:lvl1pPr>
          </a:lstStyle>
          <a:p>
            <a:r>
              <a:rPr lang="en-GB"/>
              <a:t>INSERT LOGO</a:t>
            </a:r>
          </a:p>
        </p:txBody>
      </p:sp>
      <p:sp>
        <p:nvSpPr>
          <p:cNvPr id="132" name="Picture Placeholder 7">
            <a:extLst>
              <a:ext uri="{FF2B5EF4-FFF2-40B4-BE49-F238E27FC236}">
                <a16:creationId xmlns:a16="http://schemas.microsoft.com/office/drawing/2014/main" id="{B7989AAD-A6CD-4481-8EEF-71215CF0D97A}"/>
              </a:ext>
            </a:extLst>
          </p:cNvPr>
          <p:cNvSpPr>
            <a:spLocks noGrp="1"/>
          </p:cNvSpPr>
          <p:nvPr>
            <p:ph type="pic" sz="quarter" idx="54" hasCustomPrompt="1"/>
          </p:nvPr>
        </p:nvSpPr>
        <p:spPr>
          <a:xfrm>
            <a:off x="5066301" y="2281419"/>
            <a:ext cx="1014413" cy="519113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>
                <a:solidFill>
                  <a:schemeClr val="tx2"/>
                </a:solidFill>
              </a:defRPr>
            </a:lvl1pPr>
          </a:lstStyle>
          <a:p>
            <a:r>
              <a:rPr lang="en-GB"/>
              <a:t>INSERT LOGO</a:t>
            </a:r>
          </a:p>
        </p:txBody>
      </p:sp>
      <p:sp>
        <p:nvSpPr>
          <p:cNvPr id="133" name="Picture Placeholder 7">
            <a:extLst>
              <a:ext uri="{FF2B5EF4-FFF2-40B4-BE49-F238E27FC236}">
                <a16:creationId xmlns:a16="http://schemas.microsoft.com/office/drawing/2014/main" id="{997B3FB8-53DA-49C2-80AF-CE8D35DB1AD0}"/>
              </a:ext>
            </a:extLst>
          </p:cNvPr>
          <p:cNvSpPr>
            <a:spLocks noGrp="1"/>
          </p:cNvSpPr>
          <p:nvPr>
            <p:ph type="pic" sz="quarter" idx="55" hasCustomPrompt="1"/>
          </p:nvPr>
        </p:nvSpPr>
        <p:spPr>
          <a:xfrm>
            <a:off x="5066301" y="3364111"/>
            <a:ext cx="1014413" cy="519113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>
                <a:solidFill>
                  <a:schemeClr val="tx2"/>
                </a:solidFill>
              </a:defRPr>
            </a:lvl1pPr>
          </a:lstStyle>
          <a:p>
            <a:r>
              <a:rPr lang="en-GB"/>
              <a:t>INSERT LOGO</a:t>
            </a:r>
          </a:p>
        </p:txBody>
      </p:sp>
      <p:sp>
        <p:nvSpPr>
          <p:cNvPr id="134" name="Picture Placeholder 7">
            <a:extLst>
              <a:ext uri="{FF2B5EF4-FFF2-40B4-BE49-F238E27FC236}">
                <a16:creationId xmlns:a16="http://schemas.microsoft.com/office/drawing/2014/main" id="{E13A9400-CEDB-47F0-B6C8-5E981BC08E32}"/>
              </a:ext>
            </a:extLst>
          </p:cNvPr>
          <p:cNvSpPr>
            <a:spLocks noGrp="1"/>
          </p:cNvSpPr>
          <p:nvPr>
            <p:ph type="pic" sz="quarter" idx="56" hasCustomPrompt="1"/>
          </p:nvPr>
        </p:nvSpPr>
        <p:spPr>
          <a:xfrm>
            <a:off x="6118815" y="2822765"/>
            <a:ext cx="1014413" cy="519113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>
                <a:solidFill>
                  <a:schemeClr val="tx2"/>
                </a:solidFill>
              </a:defRPr>
            </a:lvl1pPr>
          </a:lstStyle>
          <a:p>
            <a:r>
              <a:rPr lang="en-GB"/>
              <a:t>INSERT LOGO</a:t>
            </a:r>
          </a:p>
        </p:txBody>
      </p:sp>
      <p:sp>
        <p:nvSpPr>
          <p:cNvPr id="135" name="Picture Placeholder 7">
            <a:extLst>
              <a:ext uri="{FF2B5EF4-FFF2-40B4-BE49-F238E27FC236}">
                <a16:creationId xmlns:a16="http://schemas.microsoft.com/office/drawing/2014/main" id="{AE74F63B-A0F3-403B-B4A0-3094C3A67A86}"/>
              </a:ext>
            </a:extLst>
          </p:cNvPr>
          <p:cNvSpPr>
            <a:spLocks noGrp="1"/>
          </p:cNvSpPr>
          <p:nvPr>
            <p:ph type="pic" sz="quarter" idx="57" hasCustomPrompt="1"/>
          </p:nvPr>
        </p:nvSpPr>
        <p:spPr>
          <a:xfrm>
            <a:off x="6118815" y="2281419"/>
            <a:ext cx="1014413" cy="519113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>
                <a:solidFill>
                  <a:schemeClr val="tx2"/>
                </a:solidFill>
              </a:defRPr>
            </a:lvl1pPr>
          </a:lstStyle>
          <a:p>
            <a:r>
              <a:rPr lang="en-GB"/>
              <a:t>INSERT LOGO</a:t>
            </a:r>
          </a:p>
        </p:txBody>
      </p:sp>
      <p:sp>
        <p:nvSpPr>
          <p:cNvPr id="136" name="Picture Placeholder 7">
            <a:extLst>
              <a:ext uri="{FF2B5EF4-FFF2-40B4-BE49-F238E27FC236}">
                <a16:creationId xmlns:a16="http://schemas.microsoft.com/office/drawing/2014/main" id="{639E1C11-9958-4DFD-AF31-8085628F0F4B}"/>
              </a:ext>
            </a:extLst>
          </p:cNvPr>
          <p:cNvSpPr>
            <a:spLocks noGrp="1"/>
          </p:cNvSpPr>
          <p:nvPr>
            <p:ph type="pic" sz="quarter" idx="58" hasCustomPrompt="1"/>
          </p:nvPr>
        </p:nvSpPr>
        <p:spPr>
          <a:xfrm>
            <a:off x="6118815" y="3364111"/>
            <a:ext cx="1014413" cy="519113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>
                <a:solidFill>
                  <a:schemeClr val="tx2"/>
                </a:solidFill>
              </a:defRPr>
            </a:lvl1pPr>
          </a:lstStyle>
          <a:p>
            <a:r>
              <a:rPr lang="en-GB"/>
              <a:t>INSERT LOGO</a:t>
            </a:r>
          </a:p>
        </p:txBody>
      </p:sp>
      <p:sp>
        <p:nvSpPr>
          <p:cNvPr id="137" name="Picture Placeholder 7">
            <a:extLst>
              <a:ext uri="{FF2B5EF4-FFF2-40B4-BE49-F238E27FC236}">
                <a16:creationId xmlns:a16="http://schemas.microsoft.com/office/drawing/2014/main" id="{DE6F33CD-DD81-45B7-86D1-FF7968011C3B}"/>
              </a:ext>
            </a:extLst>
          </p:cNvPr>
          <p:cNvSpPr>
            <a:spLocks noGrp="1"/>
          </p:cNvSpPr>
          <p:nvPr>
            <p:ph type="pic" sz="quarter" idx="59" hasCustomPrompt="1"/>
          </p:nvPr>
        </p:nvSpPr>
        <p:spPr>
          <a:xfrm>
            <a:off x="7238813" y="2824349"/>
            <a:ext cx="1014413" cy="519113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>
                <a:solidFill>
                  <a:schemeClr val="tx2"/>
                </a:solidFill>
              </a:defRPr>
            </a:lvl1pPr>
          </a:lstStyle>
          <a:p>
            <a:r>
              <a:rPr lang="en-GB"/>
              <a:t>INSERT LOGO</a:t>
            </a:r>
          </a:p>
        </p:txBody>
      </p:sp>
      <p:sp>
        <p:nvSpPr>
          <p:cNvPr id="140" name="Picture Placeholder 7">
            <a:extLst>
              <a:ext uri="{FF2B5EF4-FFF2-40B4-BE49-F238E27FC236}">
                <a16:creationId xmlns:a16="http://schemas.microsoft.com/office/drawing/2014/main" id="{F9804574-5F59-4BE4-91B8-A5A300957B3D}"/>
              </a:ext>
            </a:extLst>
          </p:cNvPr>
          <p:cNvSpPr>
            <a:spLocks noGrp="1"/>
          </p:cNvSpPr>
          <p:nvPr>
            <p:ph type="pic" sz="quarter" idx="61" hasCustomPrompt="1"/>
          </p:nvPr>
        </p:nvSpPr>
        <p:spPr>
          <a:xfrm>
            <a:off x="7238813" y="2283003"/>
            <a:ext cx="1014413" cy="519113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>
                <a:solidFill>
                  <a:schemeClr val="tx2"/>
                </a:solidFill>
              </a:defRPr>
            </a:lvl1pPr>
          </a:lstStyle>
          <a:p>
            <a:r>
              <a:rPr lang="en-GB"/>
              <a:t>INSERT LOGO</a:t>
            </a:r>
          </a:p>
        </p:txBody>
      </p:sp>
      <p:sp>
        <p:nvSpPr>
          <p:cNvPr id="141" name="Picture Placeholder 7">
            <a:extLst>
              <a:ext uri="{FF2B5EF4-FFF2-40B4-BE49-F238E27FC236}">
                <a16:creationId xmlns:a16="http://schemas.microsoft.com/office/drawing/2014/main" id="{988EED60-0B81-4E92-8F99-D3FDB0980FD4}"/>
              </a:ext>
            </a:extLst>
          </p:cNvPr>
          <p:cNvSpPr>
            <a:spLocks noGrp="1"/>
          </p:cNvSpPr>
          <p:nvPr>
            <p:ph type="pic" sz="quarter" idx="62" hasCustomPrompt="1"/>
          </p:nvPr>
        </p:nvSpPr>
        <p:spPr>
          <a:xfrm>
            <a:off x="7238813" y="3365695"/>
            <a:ext cx="1014413" cy="519113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>
                <a:solidFill>
                  <a:schemeClr val="tx2"/>
                </a:solidFill>
              </a:defRPr>
            </a:lvl1pPr>
          </a:lstStyle>
          <a:p>
            <a:r>
              <a:rPr lang="en-GB"/>
              <a:t>INSERT LOGO</a:t>
            </a:r>
          </a:p>
        </p:txBody>
      </p:sp>
      <p:sp>
        <p:nvSpPr>
          <p:cNvPr id="142" name="Picture Placeholder 7">
            <a:extLst>
              <a:ext uri="{FF2B5EF4-FFF2-40B4-BE49-F238E27FC236}">
                <a16:creationId xmlns:a16="http://schemas.microsoft.com/office/drawing/2014/main" id="{06863FED-B8A7-4807-9E20-BE46BD624018}"/>
              </a:ext>
            </a:extLst>
          </p:cNvPr>
          <p:cNvSpPr>
            <a:spLocks noGrp="1"/>
          </p:cNvSpPr>
          <p:nvPr>
            <p:ph type="pic" sz="quarter" idx="63" hasCustomPrompt="1"/>
          </p:nvPr>
        </p:nvSpPr>
        <p:spPr>
          <a:xfrm>
            <a:off x="8291327" y="2824349"/>
            <a:ext cx="1014413" cy="519113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>
                <a:solidFill>
                  <a:schemeClr val="tx2"/>
                </a:solidFill>
              </a:defRPr>
            </a:lvl1pPr>
          </a:lstStyle>
          <a:p>
            <a:r>
              <a:rPr lang="en-GB"/>
              <a:t>INSERT LOGO</a:t>
            </a:r>
          </a:p>
        </p:txBody>
      </p:sp>
      <p:sp>
        <p:nvSpPr>
          <p:cNvPr id="143" name="Picture Placeholder 7">
            <a:extLst>
              <a:ext uri="{FF2B5EF4-FFF2-40B4-BE49-F238E27FC236}">
                <a16:creationId xmlns:a16="http://schemas.microsoft.com/office/drawing/2014/main" id="{A3F3C1EA-87BB-4511-A20B-7334F0753108}"/>
              </a:ext>
            </a:extLst>
          </p:cNvPr>
          <p:cNvSpPr>
            <a:spLocks noGrp="1"/>
          </p:cNvSpPr>
          <p:nvPr>
            <p:ph type="pic" sz="quarter" idx="64" hasCustomPrompt="1"/>
          </p:nvPr>
        </p:nvSpPr>
        <p:spPr>
          <a:xfrm>
            <a:off x="8291327" y="2283003"/>
            <a:ext cx="1014413" cy="519113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>
                <a:solidFill>
                  <a:schemeClr val="tx2"/>
                </a:solidFill>
              </a:defRPr>
            </a:lvl1pPr>
          </a:lstStyle>
          <a:p>
            <a:r>
              <a:rPr lang="en-GB"/>
              <a:t>INSERT LOGO</a:t>
            </a:r>
          </a:p>
        </p:txBody>
      </p:sp>
      <p:sp>
        <p:nvSpPr>
          <p:cNvPr id="144" name="Picture Placeholder 7">
            <a:extLst>
              <a:ext uri="{FF2B5EF4-FFF2-40B4-BE49-F238E27FC236}">
                <a16:creationId xmlns:a16="http://schemas.microsoft.com/office/drawing/2014/main" id="{61516834-6F94-4D6D-A34D-C4BD5BFB8D02}"/>
              </a:ext>
            </a:extLst>
          </p:cNvPr>
          <p:cNvSpPr>
            <a:spLocks noGrp="1"/>
          </p:cNvSpPr>
          <p:nvPr>
            <p:ph type="pic" sz="quarter" idx="65" hasCustomPrompt="1"/>
          </p:nvPr>
        </p:nvSpPr>
        <p:spPr>
          <a:xfrm>
            <a:off x="8291327" y="3365695"/>
            <a:ext cx="1014413" cy="519113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>
                <a:solidFill>
                  <a:schemeClr val="tx2"/>
                </a:solidFill>
              </a:defRPr>
            </a:lvl1pPr>
          </a:lstStyle>
          <a:p>
            <a:r>
              <a:rPr lang="en-GB"/>
              <a:t>INSERT LOGO</a:t>
            </a:r>
          </a:p>
        </p:txBody>
      </p:sp>
      <p:sp>
        <p:nvSpPr>
          <p:cNvPr id="145" name="Picture Placeholder 7">
            <a:extLst>
              <a:ext uri="{FF2B5EF4-FFF2-40B4-BE49-F238E27FC236}">
                <a16:creationId xmlns:a16="http://schemas.microsoft.com/office/drawing/2014/main" id="{F46EDEFC-AEB6-4067-AD58-071506154268}"/>
              </a:ext>
            </a:extLst>
          </p:cNvPr>
          <p:cNvSpPr>
            <a:spLocks noGrp="1"/>
          </p:cNvSpPr>
          <p:nvPr>
            <p:ph type="pic" sz="quarter" idx="66" hasCustomPrompt="1"/>
          </p:nvPr>
        </p:nvSpPr>
        <p:spPr>
          <a:xfrm>
            <a:off x="9401174" y="2822765"/>
            <a:ext cx="1014413" cy="519113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>
                <a:solidFill>
                  <a:schemeClr val="tx2"/>
                </a:solidFill>
              </a:defRPr>
            </a:lvl1pPr>
          </a:lstStyle>
          <a:p>
            <a:r>
              <a:rPr lang="en-GB"/>
              <a:t>INSERT LOGO</a:t>
            </a:r>
          </a:p>
        </p:txBody>
      </p:sp>
      <p:sp>
        <p:nvSpPr>
          <p:cNvPr id="148" name="Picture Placeholder 7">
            <a:extLst>
              <a:ext uri="{FF2B5EF4-FFF2-40B4-BE49-F238E27FC236}">
                <a16:creationId xmlns:a16="http://schemas.microsoft.com/office/drawing/2014/main" id="{2EA4EA45-5CC8-484A-8327-2458C61CDAA0}"/>
              </a:ext>
            </a:extLst>
          </p:cNvPr>
          <p:cNvSpPr>
            <a:spLocks noGrp="1"/>
          </p:cNvSpPr>
          <p:nvPr>
            <p:ph type="pic" sz="quarter" idx="68" hasCustomPrompt="1"/>
          </p:nvPr>
        </p:nvSpPr>
        <p:spPr>
          <a:xfrm>
            <a:off x="9401174" y="2281419"/>
            <a:ext cx="1014413" cy="519113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>
                <a:solidFill>
                  <a:schemeClr val="tx2"/>
                </a:solidFill>
              </a:defRPr>
            </a:lvl1pPr>
          </a:lstStyle>
          <a:p>
            <a:r>
              <a:rPr lang="en-GB"/>
              <a:t>INSERT LOGO</a:t>
            </a:r>
          </a:p>
        </p:txBody>
      </p:sp>
      <p:sp>
        <p:nvSpPr>
          <p:cNvPr id="149" name="Picture Placeholder 7">
            <a:extLst>
              <a:ext uri="{FF2B5EF4-FFF2-40B4-BE49-F238E27FC236}">
                <a16:creationId xmlns:a16="http://schemas.microsoft.com/office/drawing/2014/main" id="{DB2EA5AA-3F4D-4D4C-9667-8C6A0B14F88C}"/>
              </a:ext>
            </a:extLst>
          </p:cNvPr>
          <p:cNvSpPr>
            <a:spLocks noGrp="1"/>
          </p:cNvSpPr>
          <p:nvPr>
            <p:ph type="pic" sz="quarter" idx="69" hasCustomPrompt="1"/>
          </p:nvPr>
        </p:nvSpPr>
        <p:spPr>
          <a:xfrm>
            <a:off x="9401174" y="3364111"/>
            <a:ext cx="1014413" cy="519113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>
                <a:solidFill>
                  <a:schemeClr val="tx2"/>
                </a:solidFill>
              </a:defRPr>
            </a:lvl1pPr>
          </a:lstStyle>
          <a:p>
            <a:r>
              <a:rPr lang="en-GB"/>
              <a:t>INSERT LOGO</a:t>
            </a:r>
          </a:p>
        </p:txBody>
      </p:sp>
      <p:sp>
        <p:nvSpPr>
          <p:cNvPr id="150" name="Picture Placeholder 7">
            <a:extLst>
              <a:ext uri="{FF2B5EF4-FFF2-40B4-BE49-F238E27FC236}">
                <a16:creationId xmlns:a16="http://schemas.microsoft.com/office/drawing/2014/main" id="{E870A326-4889-488E-9AD6-DA2B3AC906FC}"/>
              </a:ext>
            </a:extLst>
          </p:cNvPr>
          <p:cNvSpPr>
            <a:spLocks noGrp="1"/>
          </p:cNvSpPr>
          <p:nvPr>
            <p:ph type="pic" sz="quarter" idx="70" hasCustomPrompt="1"/>
          </p:nvPr>
        </p:nvSpPr>
        <p:spPr>
          <a:xfrm>
            <a:off x="10453688" y="2822765"/>
            <a:ext cx="1014413" cy="519113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>
                <a:solidFill>
                  <a:schemeClr val="tx2"/>
                </a:solidFill>
              </a:defRPr>
            </a:lvl1pPr>
          </a:lstStyle>
          <a:p>
            <a:r>
              <a:rPr lang="en-GB"/>
              <a:t>INSERT LOGO</a:t>
            </a:r>
          </a:p>
        </p:txBody>
      </p:sp>
      <p:sp>
        <p:nvSpPr>
          <p:cNvPr id="151" name="Picture Placeholder 7">
            <a:extLst>
              <a:ext uri="{FF2B5EF4-FFF2-40B4-BE49-F238E27FC236}">
                <a16:creationId xmlns:a16="http://schemas.microsoft.com/office/drawing/2014/main" id="{10BA71A1-6170-4063-9FA9-CE73DEA4CD15}"/>
              </a:ext>
            </a:extLst>
          </p:cNvPr>
          <p:cNvSpPr>
            <a:spLocks noGrp="1"/>
          </p:cNvSpPr>
          <p:nvPr>
            <p:ph type="pic" sz="quarter" idx="71" hasCustomPrompt="1"/>
          </p:nvPr>
        </p:nvSpPr>
        <p:spPr>
          <a:xfrm>
            <a:off x="10453688" y="2281419"/>
            <a:ext cx="1014413" cy="519113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>
                <a:solidFill>
                  <a:schemeClr val="tx2"/>
                </a:solidFill>
              </a:defRPr>
            </a:lvl1pPr>
          </a:lstStyle>
          <a:p>
            <a:r>
              <a:rPr lang="en-GB"/>
              <a:t>INSERT LOGO</a:t>
            </a:r>
          </a:p>
        </p:txBody>
      </p:sp>
      <p:sp>
        <p:nvSpPr>
          <p:cNvPr id="152" name="Picture Placeholder 7">
            <a:extLst>
              <a:ext uri="{FF2B5EF4-FFF2-40B4-BE49-F238E27FC236}">
                <a16:creationId xmlns:a16="http://schemas.microsoft.com/office/drawing/2014/main" id="{29F090CB-6841-4BE8-99D4-2863E38D8C90}"/>
              </a:ext>
            </a:extLst>
          </p:cNvPr>
          <p:cNvSpPr>
            <a:spLocks noGrp="1"/>
          </p:cNvSpPr>
          <p:nvPr>
            <p:ph type="pic" sz="quarter" idx="72" hasCustomPrompt="1"/>
          </p:nvPr>
        </p:nvSpPr>
        <p:spPr>
          <a:xfrm>
            <a:off x="10453688" y="3364111"/>
            <a:ext cx="1014413" cy="519113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>
                <a:solidFill>
                  <a:schemeClr val="tx2"/>
                </a:solidFill>
              </a:defRPr>
            </a:lvl1pPr>
          </a:lstStyle>
          <a:p>
            <a:r>
              <a:rPr lang="en-GB"/>
              <a:t>INSERT LOGO</a:t>
            </a:r>
          </a:p>
        </p:txBody>
      </p:sp>
      <p:sp>
        <p:nvSpPr>
          <p:cNvPr id="153" name="Picture Placeholder 7">
            <a:extLst>
              <a:ext uri="{FF2B5EF4-FFF2-40B4-BE49-F238E27FC236}">
                <a16:creationId xmlns:a16="http://schemas.microsoft.com/office/drawing/2014/main" id="{67374118-D3FF-49AD-92D2-90036CCC4C03}"/>
              </a:ext>
            </a:extLst>
          </p:cNvPr>
          <p:cNvSpPr>
            <a:spLocks noGrp="1"/>
          </p:cNvSpPr>
          <p:nvPr>
            <p:ph type="pic" sz="quarter" idx="73" hasCustomPrompt="1"/>
          </p:nvPr>
        </p:nvSpPr>
        <p:spPr>
          <a:xfrm>
            <a:off x="723899" y="4919952"/>
            <a:ext cx="1014413" cy="519113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>
                <a:solidFill>
                  <a:schemeClr val="tx2"/>
                </a:solidFill>
              </a:defRPr>
            </a:lvl1pPr>
          </a:lstStyle>
          <a:p>
            <a:r>
              <a:rPr lang="en-GB"/>
              <a:t>INSERT LOGO</a:t>
            </a:r>
          </a:p>
        </p:txBody>
      </p:sp>
      <p:sp>
        <p:nvSpPr>
          <p:cNvPr id="156" name="Picture Placeholder 7">
            <a:extLst>
              <a:ext uri="{FF2B5EF4-FFF2-40B4-BE49-F238E27FC236}">
                <a16:creationId xmlns:a16="http://schemas.microsoft.com/office/drawing/2014/main" id="{A574407E-16BD-44FA-A4B7-1F4466517296}"/>
              </a:ext>
            </a:extLst>
          </p:cNvPr>
          <p:cNvSpPr>
            <a:spLocks noGrp="1"/>
          </p:cNvSpPr>
          <p:nvPr>
            <p:ph type="pic" sz="quarter" idx="75" hasCustomPrompt="1"/>
          </p:nvPr>
        </p:nvSpPr>
        <p:spPr>
          <a:xfrm>
            <a:off x="723899" y="4378606"/>
            <a:ext cx="1014413" cy="519113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>
                <a:solidFill>
                  <a:schemeClr val="tx2"/>
                </a:solidFill>
              </a:defRPr>
            </a:lvl1pPr>
          </a:lstStyle>
          <a:p>
            <a:r>
              <a:rPr lang="en-GB"/>
              <a:t>INSERT LOGO</a:t>
            </a:r>
          </a:p>
        </p:txBody>
      </p:sp>
      <p:sp>
        <p:nvSpPr>
          <p:cNvPr id="157" name="Picture Placeholder 7">
            <a:extLst>
              <a:ext uri="{FF2B5EF4-FFF2-40B4-BE49-F238E27FC236}">
                <a16:creationId xmlns:a16="http://schemas.microsoft.com/office/drawing/2014/main" id="{384EBFE2-2AB8-46E7-AC37-4832F4791D00}"/>
              </a:ext>
            </a:extLst>
          </p:cNvPr>
          <p:cNvSpPr>
            <a:spLocks noGrp="1"/>
          </p:cNvSpPr>
          <p:nvPr>
            <p:ph type="pic" sz="quarter" idx="76" hasCustomPrompt="1"/>
          </p:nvPr>
        </p:nvSpPr>
        <p:spPr>
          <a:xfrm>
            <a:off x="723899" y="5461298"/>
            <a:ext cx="1014413" cy="519113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>
                <a:solidFill>
                  <a:schemeClr val="tx2"/>
                </a:solidFill>
              </a:defRPr>
            </a:lvl1pPr>
          </a:lstStyle>
          <a:p>
            <a:r>
              <a:rPr lang="en-GB"/>
              <a:t>INSERT LOGO</a:t>
            </a:r>
          </a:p>
        </p:txBody>
      </p:sp>
      <p:sp>
        <p:nvSpPr>
          <p:cNvPr id="158" name="Picture Placeholder 7">
            <a:extLst>
              <a:ext uri="{FF2B5EF4-FFF2-40B4-BE49-F238E27FC236}">
                <a16:creationId xmlns:a16="http://schemas.microsoft.com/office/drawing/2014/main" id="{E17EC2DC-2DEE-4BDD-9F9D-677E6CA5EF9C}"/>
              </a:ext>
            </a:extLst>
          </p:cNvPr>
          <p:cNvSpPr>
            <a:spLocks noGrp="1"/>
          </p:cNvSpPr>
          <p:nvPr>
            <p:ph type="pic" sz="quarter" idx="77" hasCustomPrompt="1"/>
          </p:nvPr>
        </p:nvSpPr>
        <p:spPr>
          <a:xfrm>
            <a:off x="1776413" y="4919952"/>
            <a:ext cx="1014413" cy="519113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>
                <a:solidFill>
                  <a:schemeClr val="tx2"/>
                </a:solidFill>
              </a:defRPr>
            </a:lvl1pPr>
          </a:lstStyle>
          <a:p>
            <a:r>
              <a:rPr lang="en-GB"/>
              <a:t>INSERT LOGO</a:t>
            </a:r>
          </a:p>
        </p:txBody>
      </p:sp>
      <p:sp>
        <p:nvSpPr>
          <p:cNvPr id="159" name="Picture Placeholder 7">
            <a:extLst>
              <a:ext uri="{FF2B5EF4-FFF2-40B4-BE49-F238E27FC236}">
                <a16:creationId xmlns:a16="http://schemas.microsoft.com/office/drawing/2014/main" id="{67E0EEAB-8C82-4303-9DDB-A2C732CDC532}"/>
              </a:ext>
            </a:extLst>
          </p:cNvPr>
          <p:cNvSpPr>
            <a:spLocks noGrp="1"/>
          </p:cNvSpPr>
          <p:nvPr>
            <p:ph type="pic" sz="quarter" idx="78" hasCustomPrompt="1"/>
          </p:nvPr>
        </p:nvSpPr>
        <p:spPr>
          <a:xfrm>
            <a:off x="1776413" y="4378606"/>
            <a:ext cx="1014413" cy="519113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>
                <a:solidFill>
                  <a:schemeClr val="tx2"/>
                </a:solidFill>
              </a:defRPr>
            </a:lvl1pPr>
          </a:lstStyle>
          <a:p>
            <a:r>
              <a:rPr lang="en-GB"/>
              <a:t>INSERT LOGO</a:t>
            </a:r>
          </a:p>
        </p:txBody>
      </p:sp>
      <p:sp>
        <p:nvSpPr>
          <p:cNvPr id="160" name="Picture Placeholder 7">
            <a:extLst>
              <a:ext uri="{FF2B5EF4-FFF2-40B4-BE49-F238E27FC236}">
                <a16:creationId xmlns:a16="http://schemas.microsoft.com/office/drawing/2014/main" id="{1F5D2354-0C9E-4E6F-A707-85462A837444}"/>
              </a:ext>
            </a:extLst>
          </p:cNvPr>
          <p:cNvSpPr>
            <a:spLocks noGrp="1"/>
          </p:cNvSpPr>
          <p:nvPr>
            <p:ph type="pic" sz="quarter" idx="79" hasCustomPrompt="1"/>
          </p:nvPr>
        </p:nvSpPr>
        <p:spPr>
          <a:xfrm>
            <a:off x="1776413" y="5461298"/>
            <a:ext cx="1014413" cy="519113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>
                <a:solidFill>
                  <a:schemeClr val="tx2"/>
                </a:solidFill>
              </a:defRPr>
            </a:lvl1pPr>
          </a:lstStyle>
          <a:p>
            <a:r>
              <a:rPr lang="en-GB"/>
              <a:t>INSERT LOGO</a:t>
            </a:r>
          </a:p>
        </p:txBody>
      </p:sp>
      <p:sp>
        <p:nvSpPr>
          <p:cNvPr id="161" name="Picture Placeholder 7">
            <a:extLst>
              <a:ext uri="{FF2B5EF4-FFF2-40B4-BE49-F238E27FC236}">
                <a16:creationId xmlns:a16="http://schemas.microsoft.com/office/drawing/2014/main" id="{E875C409-345F-419B-902F-68F9E78547A2}"/>
              </a:ext>
            </a:extLst>
          </p:cNvPr>
          <p:cNvSpPr>
            <a:spLocks noGrp="1"/>
          </p:cNvSpPr>
          <p:nvPr>
            <p:ph type="pic" sz="quarter" idx="80" hasCustomPrompt="1"/>
          </p:nvPr>
        </p:nvSpPr>
        <p:spPr>
          <a:xfrm>
            <a:off x="2903940" y="4919952"/>
            <a:ext cx="1014413" cy="519113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>
                <a:solidFill>
                  <a:schemeClr val="tx2"/>
                </a:solidFill>
              </a:defRPr>
            </a:lvl1pPr>
          </a:lstStyle>
          <a:p>
            <a:r>
              <a:rPr lang="en-GB"/>
              <a:t>INSERT LOGO</a:t>
            </a:r>
          </a:p>
        </p:txBody>
      </p:sp>
      <p:sp>
        <p:nvSpPr>
          <p:cNvPr id="164" name="Picture Placeholder 7">
            <a:extLst>
              <a:ext uri="{FF2B5EF4-FFF2-40B4-BE49-F238E27FC236}">
                <a16:creationId xmlns:a16="http://schemas.microsoft.com/office/drawing/2014/main" id="{2A0FB968-C9D6-4C8A-87B7-F393D33F3549}"/>
              </a:ext>
            </a:extLst>
          </p:cNvPr>
          <p:cNvSpPr>
            <a:spLocks noGrp="1"/>
          </p:cNvSpPr>
          <p:nvPr>
            <p:ph type="pic" sz="quarter" idx="82" hasCustomPrompt="1"/>
          </p:nvPr>
        </p:nvSpPr>
        <p:spPr>
          <a:xfrm>
            <a:off x="2903940" y="4378606"/>
            <a:ext cx="1014413" cy="519113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>
                <a:solidFill>
                  <a:schemeClr val="tx2"/>
                </a:solidFill>
              </a:defRPr>
            </a:lvl1pPr>
          </a:lstStyle>
          <a:p>
            <a:r>
              <a:rPr lang="en-GB"/>
              <a:t>INSERT LOGO</a:t>
            </a:r>
          </a:p>
        </p:txBody>
      </p:sp>
      <p:sp>
        <p:nvSpPr>
          <p:cNvPr id="165" name="Picture Placeholder 7">
            <a:extLst>
              <a:ext uri="{FF2B5EF4-FFF2-40B4-BE49-F238E27FC236}">
                <a16:creationId xmlns:a16="http://schemas.microsoft.com/office/drawing/2014/main" id="{6EAB9DD2-EB43-46AA-9BD0-CE0CB6971A84}"/>
              </a:ext>
            </a:extLst>
          </p:cNvPr>
          <p:cNvSpPr>
            <a:spLocks noGrp="1"/>
          </p:cNvSpPr>
          <p:nvPr>
            <p:ph type="pic" sz="quarter" idx="83" hasCustomPrompt="1"/>
          </p:nvPr>
        </p:nvSpPr>
        <p:spPr>
          <a:xfrm>
            <a:off x="2903940" y="5461298"/>
            <a:ext cx="1014413" cy="519113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>
                <a:solidFill>
                  <a:schemeClr val="tx2"/>
                </a:solidFill>
              </a:defRPr>
            </a:lvl1pPr>
          </a:lstStyle>
          <a:p>
            <a:r>
              <a:rPr lang="en-GB"/>
              <a:t>INSERT LOGO</a:t>
            </a:r>
          </a:p>
        </p:txBody>
      </p:sp>
      <p:sp>
        <p:nvSpPr>
          <p:cNvPr id="166" name="Picture Placeholder 7">
            <a:extLst>
              <a:ext uri="{FF2B5EF4-FFF2-40B4-BE49-F238E27FC236}">
                <a16:creationId xmlns:a16="http://schemas.microsoft.com/office/drawing/2014/main" id="{A5BC17D7-1130-4E3F-94FF-DF16C6B772D3}"/>
              </a:ext>
            </a:extLst>
          </p:cNvPr>
          <p:cNvSpPr>
            <a:spLocks noGrp="1"/>
          </p:cNvSpPr>
          <p:nvPr>
            <p:ph type="pic" sz="quarter" idx="84" hasCustomPrompt="1"/>
          </p:nvPr>
        </p:nvSpPr>
        <p:spPr>
          <a:xfrm>
            <a:off x="3956454" y="4919952"/>
            <a:ext cx="1014413" cy="519113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>
                <a:solidFill>
                  <a:schemeClr val="tx2"/>
                </a:solidFill>
              </a:defRPr>
            </a:lvl1pPr>
          </a:lstStyle>
          <a:p>
            <a:r>
              <a:rPr lang="en-GB"/>
              <a:t>INSERT LOGO</a:t>
            </a:r>
          </a:p>
        </p:txBody>
      </p:sp>
      <p:sp>
        <p:nvSpPr>
          <p:cNvPr id="167" name="Picture Placeholder 7">
            <a:extLst>
              <a:ext uri="{FF2B5EF4-FFF2-40B4-BE49-F238E27FC236}">
                <a16:creationId xmlns:a16="http://schemas.microsoft.com/office/drawing/2014/main" id="{E501811E-4A2D-43B6-BC13-3D13453D1F07}"/>
              </a:ext>
            </a:extLst>
          </p:cNvPr>
          <p:cNvSpPr>
            <a:spLocks noGrp="1"/>
          </p:cNvSpPr>
          <p:nvPr>
            <p:ph type="pic" sz="quarter" idx="85" hasCustomPrompt="1"/>
          </p:nvPr>
        </p:nvSpPr>
        <p:spPr>
          <a:xfrm>
            <a:off x="3956454" y="4378606"/>
            <a:ext cx="1014413" cy="519113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>
                <a:solidFill>
                  <a:schemeClr val="tx2"/>
                </a:solidFill>
              </a:defRPr>
            </a:lvl1pPr>
          </a:lstStyle>
          <a:p>
            <a:r>
              <a:rPr lang="en-GB"/>
              <a:t>INSERT LOGO</a:t>
            </a:r>
          </a:p>
        </p:txBody>
      </p:sp>
      <p:sp>
        <p:nvSpPr>
          <p:cNvPr id="168" name="Picture Placeholder 7">
            <a:extLst>
              <a:ext uri="{FF2B5EF4-FFF2-40B4-BE49-F238E27FC236}">
                <a16:creationId xmlns:a16="http://schemas.microsoft.com/office/drawing/2014/main" id="{EE7C5F7B-3CEF-4AE7-8614-9F516E2447D0}"/>
              </a:ext>
            </a:extLst>
          </p:cNvPr>
          <p:cNvSpPr>
            <a:spLocks noGrp="1"/>
          </p:cNvSpPr>
          <p:nvPr>
            <p:ph type="pic" sz="quarter" idx="86" hasCustomPrompt="1"/>
          </p:nvPr>
        </p:nvSpPr>
        <p:spPr>
          <a:xfrm>
            <a:off x="3956454" y="5461298"/>
            <a:ext cx="1014413" cy="519113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>
                <a:solidFill>
                  <a:schemeClr val="tx2"/>
                </a:solidFill>
              </a:defRPr>
            </a:lvl1pPr>
          </a:lstStyle>
          <a:p>
            <a:r>
              <a:rPr lang="en-GB"/>
              <a:t>INSERT LOGO</a:t>
            </a:r>
          </a:p>
        </p:txBody>
      </p:sp>
      <p:sp>
        <p:nvSpPr>
          <p:cNvPr id="169" name="Picture Placeholder 7">
            <a:extLst>
              <a:ext uri="{FF2B5EF4-FFF2-40B4-BE49-F238E27FC236}">
                <a16:creationId xmlns:a16="http://schemas.microsoft.com/office/drawing/2014/main" id="{AC5BCE60-B5EC-4334-A130-C4A89D74483D}"/>
              </a:ext>
            </a:extLst>
          </p:cNvPr>
          <p:cNvSpPr>
            <a:spLocks noGrp="1"/>
          </p:cNvSpPr>
          <p:nvPr>
            <p:ph type="pic" sz="quarter" idx="87" hasCustomPrompt="1"/>
          </p:nvPr>
        </p:nvSpPr>
        <p:spPr>
          <a:xfrm>
            <a:off x="5066301" y="4919952"/>
            <a:ext cx="1014413" cy="519113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>
                <a:solidFill>
                  <a:schemeClr val="tx2"/>
                </a:solidFill>
              </a:defRPr>
            </a:lvl1pPr>
          </a:lstStyle>
          <a:p>
            <a:r>
              <a:rPr lang="en-GB"/>
              <a:t>INSERT LOGO</a:t>
            </a:r>
          </a:p>
        </p:txBody>
      </p:sp>
      <p:sp>
        <p:nvSpPr>
          <p:cNvPr id="172" name="Picture Placeholder 7">
            <a:extLst>
              <a:ext uri="{FF2B5EF4-FFF2-40B4-BE49-F238E27FC236}">
                <a16:creationId xmlns:a16="http://schemas.microsoft.com/office/drawing/2014/main" id="{CC89D675-FBD0-4250-81E5-97BAF9E84D1C}"/>
              </a:ext>
            </a:extLst>
          </p:cNvPr>
          <p:cNvSpPr>
            <a:spLocks noGrp="1"/>
          </p:cNvSpPr>
          <p:nvPr>
            <p:ph type="pic" sz="quarter" idx="89" hasCustomPrompt="1"/>
          </p:nvPr>
        </p:nvSpPr>
        <p:spPr>
          <a:xfrm>
            <a:off x="5066301" y="4378606"/>
            <a:ext cx="1014413" cy="519113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>
                <a:solidFill>
                  <a:schemeClr val="tx2"/>
                </a:solidFill>
              </a:defRPr>
            </a:lvl1pPr>
          </a:lstStyle>
          <a:p>
            <a:r>
              <a:rPr lang="en-GB"/>
              <a:t>INSERT LOGO</a:t>
            </a:r>
          </a:p>
        </p:txBody>
      </p:sp>
      <p:sp>
        <p:nvSpPr>
          <p:cNvPr id="173" name="Picture Placeholder 7">
            <a:extLst>
              <a:ext uri="{FF2B5EF4-FFF2-40B4-BE49-F238E27FC236}">
                <a16:creationId xmlns:a16="http://schemas.microsoft.com/office/drawing/2014/main" id="{BE2166D8-BE90-45FC-9BE4-907C265847A7}"/>
              </a:ext>
            </a:extLst>
          </p:cNvPr>
          <p:cNvSpPr>
            <a:spLocks noGrp="1"/>
          </p:cNvSpPr>
          <p:nvPr>
            <p:ph type="pic" sz="quarter" idx="90" hasCustomPrompt="1"/>
          </p:nvPr>
        </p:nvSpPr>
        <p:spPr>
          <a:xfrm>
            <a:off x="5066301" y="5461298"/>
            <a:ext cx="1014413" cy="519113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>
                <a:solidFill>
                  <a:schemeClr val="tx2"/>
                </a:solidFill>
              </a:defRPr>
            </a:lvl1pPr>
          </a:lstStyle>
          <a:p>
            <a:r>
              <a:rPr lang="en-GB"/>
              <a:t>INSERT LOGO</a:t>
            </a:r>
          </a:p>
        </p:txBody>
      </p:sp>
      <p:sp>
        <p:nvSpPr>
          <p:cNvPr id="174" name="Picture Placeholder 7">
            <a:extLst>
              <a:ext uri="{FF2B5EF4-FFF2-40B4-BE49-F238E27FC236}">
                <a16:creationId xmlns:a16="http://schemas.microsoft.com/office/drawing/2014/main" id="{411B16AD-5900-4E29-A090-D241D2E382FC}"/>
              </a:ext>
            </a:extLst>
          </p:cNvPr>
          <p:cNvSpPr>
            <a:spLocks noGrp="1"/>
          </p:cNvSpPr>
          <p:nvPr>
            <p:ph type="pic" sz="quarter" idx="91" hasCustomPrompt="1"/>
          </p:nvPr>
        </p:nvSpPr>
        <p:spPr>
          <a:xfrm>
            <a:off x="6118815" y="4919952"/>
            <a:ext cx="1014413" cy="519113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>
                <a:solidFill>
                  <a:schemeClr val="tx2"/>
                </a:solidFill>
              </a:defRPr>
            </a:lvl1pPr>
          </a:lstStyle>
          <a:p>
            <a:r>
              <a:rPr lang="en-GB"/>
              <a:t>INSERT LOGO</a:t>
            </a:r>
          </a:p>
        </p:txBody>
      </p:sp>
      <p:sp>
        <p:nvSpPr>
          <p:cNvPr id="175" name="Picture Placeholder 7">
            <a:extLst>
              <a:ext uri="{FF2B5EF4-FFF2-40B4-BE49-F238E27FC236}">
                <a16:creationId xmlns:a16="http://schemas.microsoft.com/office/drawing/2014/main" id="{EFF00C51-93AA-4CAC-AEBA-2B34BEE78803}"/>
              </a:ext>
            </a:extLst>
          </p:cNvPr>
          <p:cNvSpPr>
            <a:spLocks noGrp="1"/>
          </p:cNvSpPr>
          <p:nvPr>
            <p:ph type="pic" sz="quarter" idx="92" hasCustomPrompt="1"/>
          </p:nvPr>
        </p:nvSpPr>
        <p:spPr>
          <a:xfrm>
            <a:off x="6118815" y="4378606"/>
            <a:ext cx="1014413" cy="519113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>
                <a:solidFill>
                  <a:schemeClr val="tx2"/>
                </a:solidFill>
              </a:defRPr>
            </a:lvl1pPr>
          </a:lstStyle>
          <a:p>
            <a:r>
              <a:rPr lang="en-GB"/>
              <a:t>INSERT LOGO</a:t>
            </a:r>
          </a:p>
        </p:txBody>
      </p:sp>
      <p:sp>
        <p:nvSpPr>
          <p:cNvPr id="176" name="Picture Placeholder 7">
            <a:extLst>
              <a:ext uri="{FF2B5EF4-FFF2-40B4-BE49-F238E27FC236}">
                <a16:creationId xmlns:a16="http://schemas.microsoft.com/office/drawing/2014/main" id="{2F628D3B-D39F-4DDC-A9B3-28ED38BC68B8}"/>
              </a:ext>
            </a:extLst>
          </p:cNvPr>
          <p:cNvSpPr>
            <a:spLocks noGrp="1"/>
          </p:cNvSpPr>
          <p:nvPr>
            <p:ph type="pic" sz="quarter" idx="93" hasCustomPrompt="1"/>
          </p:nvPr>
        </p:nvSpPr>
        <p:spPr>
          <a:xfrm>
            <a:off x="6118815" y="5461298"/>
            <a:ext cx="1014413" cy="519113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>
                <a:solidFill>
                  <a:schemeClr val="tx2"/>
                </a:solidFill>
              </a:defRPr>
            </a:lvl1pPr>
          </a:lstStyle>
          <a:p>
            <a:r>
              <a:rPr lang="en-GB"/>
              <a:t>INSERT LOGO</a:t>
            </a:r>
          </a:p>
        </p:txBody>
      </p:sp>
      <p:sp>
        <p:nvSpPr>
          <p:cNvPr id="177" name="Picture Placeholder 7">
            <a:extLst>
              <a:ext uri="{FF2B5EF4-FFF2-40B4-BE49-F238E27FC236}">
                <a16:creationId xmlns:a16="http://schemas.microsoft.com/office/drawing/2014/main" id="{4B1B291B-AA81-412F-96B6-174168A54E1A}"/>
              </a:ext>
            </a:extLst>
          </p:cNvPr>
          <p:cNvSpPr>
            <a:spLocks noGrp="1"/>
          </p:cNvSpPr>
          <p:nvPr>
            <p:ph type="pic" sz="quarter" idx="94" hasCustomPrompt="1"/>
          </p:nvPr>
        </p:nvSpPr>
        <p:spPr>
          <a:xfrm>
            <a:off x="7238813" y="4921536"/>
            <a:ext cx="1014413" cy="519113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>
                <a:solidFill>
                  <a:schemeClr val="tx2"/>
                </a:solidFill>
              </a:defRPr>
            </a:lvl1pPr>
          </a:lstStyle>
          <a:p>
            <a:r>
              <a:rPr lang="en-GB"/>
              <a:t>INSERT LOGO</a:t>
            </a:r>
          </a:p>
        </p:txBody>
      </p:sp>
      <p:sp>
        <p:nvSpPr>
          <p:cNvPr id="180" name="Picture Placeholder 7">
            <a:extLst>
              <a:ext uri="{FF2B5EF4-FFF2-40B4-BE49-F238E27FC236}">
                <a16:creationId xmlns:a16="http://schemas.microsoft.com/office/drawing/2014/main" id="{B065A9B3-6B30-41EA-A4E6-B0B6176E1013}"/>
              </a:ext>
            </a:extLst>
          </p:cNvPr>
          <p:cNvSpPr>
            <a:spLocks noGrp="1"/>
          </p:cNvSpPr>
          <p:nvPr>
            <p:ph type="pic" sz="quarter" idx="96" hasCustomPrompt="1"/>
          </p:nvPr>
        </p:nvSpPr>
        <p:spPr>
          <a:xfrm>
            <a:off x="7238813" y="4380190"/>
            <a:ext cx="1014413" cy="519113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>
                <a:solidFill>
                  <a:schemeClr val="tx2"/>
                </a:solidFill>
              </a:defRPr>
            </a:lvl1pPr>
          </a:lstStyle>
          <a:p>
            <a:r>
              <a:rPr lang="en-GB"/>
              <a:t>INSERT LOGO</a:t>
            </a:r>
          </a:p>
        </p:txBody>
      </p:sp>
      <p:sp>
        <p:nvSpPr>
          <p:cNvPr id="181" name="Picture Placeholder 7">
            <a:extLst>
              <a:ext uri="{FF2B5EF4-FFF2-40B4-BE49-F238E27FC236}">
                <a16:creationId xmlns:a16="http://schemas.microsoft.com/office/drawing/2014/main" id="{F15A7FBD-AE6D-46E2-93F6-2DCD41BC81B1}"/>
              </a:ext>
            </a:extLst>
          </p:cNvPr>
          <p:cNvSpPr>
            <a:spLocks noGrp="1"/>
          </p:cNvSpPr>
          <p:nvPr>
            <p:ph type="pic" sz="quarter" idx="97" hasCustomPrompt="1"/>
          </p:nvPr>
        </p:nvSpPr>
        <p:spPr>
          <a:xfrm>
            <a:off x="7238813" y="5462882"/>
            <a:ext cx="1014413" cy="519113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>
                <a:solidFill>
                  <a:schemeClr val="tx2"/>
                </a:solidFill>
              </a:defRPr>
            </a:lvl1pPr>
          </a:lstStyle>
          <a:p>
            <a:r>
              <a:rPr lang="en-GB"/>
              <a:t>INSERT LOGO</a:t>
            </a:r>
          </a:p>
        </p:txBody>
      </p:sp>
      <p:sp>
        <p:nvSpPr>
          <p:cNvPr id="182" name="Picture Placeholder 7">
            <a:extLst>
              <a:ext uri="{FF2B5EF4-FFF2-40B4-BE49-F238E27FC236}">
                <a16:creationId xmlns:a16="http://schemas.microsoft.com/office/drawing/2014/main" id="{3763B37E-0122-440D-A257-0530D00747E9}"/>
              </a:ext>
            </a:extLst>
          </p:cNvPr>
          <p:cNvSpPr>
            <a:spLocks noGrp="1"/>
          </p:cNvSpPr>
          <p:nvPr>
            <p:ph type="pic" sz="quarter" idx="98" hasCustomPrompt="1"/>
          </p:nvPr>
        </p:nvSpPr>
        <p:spPr>
          <a:xfrm>
            <a:off x="8291327" y="4921536"/>
            <a:ext cx="1014413" cy="519113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>
                <a:solidFill>
                  <a:schemeClr val="tx2"/>
                </a:solidFill>
              </a:defRPr>
            </a:lvl1pPr>
          </a:lstStyle>
          <a:p>
            <a:r>
              <a:rPr lang="en-GB"/>
              <a:t>INSERT LOGO</a:t>
            </a:r>
          </a:p>
        </p:txBody>
      </p:sp>
      <p:sp>
        <p:nvSpPr>
          <p:cNvPr id="183" name="Picture Placeholder 7">
            <a:extLst>
              <a:ext uri="{FF2B5EF4-FFF2-40B4-BE49-F238E27FC236}">
                <a16:creationId xmlns:a16="http://schemas.microsoft.com/office/drawing/2014/main" id="{9F6CC703-3DA0-49EA-900D-4C2217EA14F6}"/>
              </a:ext>
            </a:extLst>
          </p:cNvPr>
          <p:cNvSpPr>
            <a:spLocks noGrp="1"/>
          </p:cNvSpPr>
          <p:nvPr>
            <p:ph type="pic" sz="quarter" idx="99" hasCustomPrompt="1"/>
          </p:nvPr>
        </p:nvSpPr>
        <p:spPr>
          <a:xfrm>
            <a:off x="8291327" y="4380190"/>
            <a:ext cx="1014413" cy="519113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>
                <a:solidFill>
                  <a:schemeClr val="tx2"/>
                </a:solidFill>
              </a:defRPr>
            </a:lvl1pPr>
          </a:lstStyle>
          <a:p>
            <a:r>
              <a:rPr lang="en-GB"/>
              <a:t>INSERT LOGO</a:t>
            </a:r>
          </a:p>
        </p:txBody>
      </p:sp>
      <p:sp>
        <p:nvSpPr>
          <p:cNvPr id="184" name="Picture Placeholder 7">
            <a:extLst>
              <a:ext uri="{FF2B5EF4-FFF2-40B4-BE49-F238E27FC236}">
                <a16:creationId xmlns:a16="http://schemas.microsoft.com/office/drawing/2014/main" id="{065A87FF-C4D5-42E4-A64A-B2F285CA7DCC}"/>
              </a:ext>
            </a:extLst>
          </p:cNvPr>
          <p:cNvSpPr>
            <a:spLocks noGrp="1"/>
          </p:cNvSpPr>
          <p:nvPr>
            <p:ph type="pic" sz="quarter" idx="100" hasCustomPrompt="1"/>
          </p:nvPr>
        </p:nvSpPr>
        <p:spPr>
          <a:xfrm>
            <a:off x="8291327" y="5462882"/>
            <a:ext cx="1014413" cy="519113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>
                <a:solidFill>
                  <a:schemeClr val="tx2"/>
                </a:solidFill>
              </a:defRPr>
            </a:lvl1pPr>
          </a:lstStyle>
          <a:p>
            <a:r>
              <a:rPr lang="en-GB"/>
              <a:t>INSERT LOGO</a:t>
            </a:r>
          </a:p>
        </p:txBody>
      </p:sp>
      <p:sp>
        <p:nvSpPr>
          <p:cNvPr id="185" name="Picture Placeholder 7">
            <a:extLst>
              <a:ext uri="{FF2B5EF4-FFF2-40B4-BE49-F238E27FC236}">
                <a16:creationId xmlns:a16="http://schemas.microsoft.com/office/drawing/2014/main" id="{B294E5C0-3F30-4EB7-8EE2-84C090756918}"/>
              </a:ext>
            </a:extLst>
          </p:cNvPr>
          <p:cNvSpPr>
            <a:spLocks noGrp="1"/>
          </p:cNvSpPr>
          <p:nvPr>
            <p:ph type="pic" sz="quarter" idx="101" hasCustomPrompt="1"/>
          </p:nvPr>
        </p:nvSpPr>
        <p:spPr>
          <a:xfrm>
            <a:off x="9401174" y="4919952"/>
            <a:ext cx="1014413" cy="519113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>
                <a:solidFill>
                  <a:schemeClr val="tx2"/>
                </a:solidFill>
              </a:defRPr>
            </a:lvl1pPr>
          </a:lstStyle>
          <a:p>
            <a:r>
              <a:rPr lang="en-GB"/>
              <a:t>INSERT LOGO</a:t>
            </a:r>
          </a:p>
        </p:txBody>
      </p:sp>
      <p:sp>
        <p:nvSpPr>
          <p:cNvPr id="188" name="Picture Placeholder 7">
            <a:extLst>
              <a:ext uri="{FF2B5EF4-FFF2-40B4-BE49-F238E27FC236}">
                <a16:creationId xmlns:a16="http://schemas.microsoft.com/office/drawing/2014/main" id="{CFF55A76-6485-4A8C-87EC-E13ACE22ADA2}"/>
              </a:ext>
            </a:extLst>
          </p:cNvPr>
          <p:cNvSpPr>
            <a:spLocks noGrp="1"/>
          </p:cNvSpPr>
          <p:nvPr>
            <p:ph type="pic" sz="quarter" idx="103" hasCustomPrompt="1"/>
          </p:nvPr>
        </p:nvSpPr>
        <p:spPr>
          <a:xfrm>
            <a:off x="9401174" y="4378606"/>
            <a:ext cx="1014413" cy="519113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>
                <a:solidFill>
                  <a:schemeClr val="tx2"/>
                </a:solidFill>
              </a:defRPr>
            </a:lvl1pPr>
          </a:lstStyle>
          <a:p>
            <a:r>
              <a:rPr lang="en-GB"/>
              <a:t>INSERT LOGO</a:t>
            </a:r>
          </a:p>
        </p:txBody>
      </p:sp>
      <p:sp>
        <p:nvSpPr>
          <p:cNvPr id="189" name="Picture Placeholder 7">
            <a:extLst>
              <a:ext uri="{FF2B5EF4-FFF2-40B4-BE49-F238E27FC236}">
                <a16:creationId xmlns:a16="http://schemas.microsoft.com/office/drawing/2014/main" id="{C1D94771-0D06-45CC-89FB-E84B3B624F56}"/>
              </a:ext>
            </a:extLst>
          </p:cNvPr>
          <p:cNvSpPr>
            <a:spLocks noGrp="1"/>
          </p:cNvSpPr>
          <p:nvPr>
            <p:ph type="pic" sz="quarter" idx="104" hasCustomPrompt="1"/>
          </p:nvPr>
        </p:nvSpPr>
        <p:spPr>
          <a:xfrm>
            <a:off x="9401174" y="5461298"/>
            <a:ext cx="1014413" cy="519113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>
                <a:solidFill>
                  <a:schemeClr val="tx2"/>
                </a:solidFill>
              </a:defRPr>
            </a:lvl1pPr>
          </a:lstStyle>
          <a:p>
            <a:r>
              <a:rPr lang="en-GB"/>
              <a:t>INSERT LOGO</a:t>
            </a:r>
          </a:p>
        </p:txBody>
      </p:sp>
      <p:sp>
        <p:nvSpPr>
          <p:cNvPr id="190" name="Picture Placeholder 7">
            <a:extLst>
              <a:ext uri="{FF2B5EF4-FFF2-40B4-BE49-F238E27FC236}">
                <a16:creationId xmlns:a16="http://schemas.microsoft.com/office/drawing/2014/main" id="{1733FAFE-2A1F-4366-91B1-8A95B0D3ACD2}"/>
              </a:ext>
            </a:extLst>
          </p:cNvPr>
          <p:cNvSpPr>
            <a:spLocks noGrp="1"/>
          </p:cNvSpPr>
          <p:nvPr>
            <p:ph type="pic" sz="quarter" idx="105" hasCustomPrompt="1"/>
          </p:nvPr>
        </p:nvSpPr>
        <p:spPr>
          <a:xfrm>
            <a:off x="10453688" y="4919952"/>
            <a:ext cx="1014413" cy="519113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>
                <a:solidFill>
                  <a:schemeClr val="tx2"/>
                </a:solidFill>
              </a:defRPr>
            </a:lvl1pPr>
          </a:lstStyle>
          <a:p>
            <a:r>
              <a:rPr lang="en-GB"/>
              <a:t>INSERT LOGO</a:t>
            </a:r>
          </a:p>
        </p:txBody>
      </p:sp>
      <p:sp>
        <p:nvSpPr>
          <p:cNvPr id="191" name="Picture Placeholder 7">
            <a:extLst>
              <a:ext uri="{FF2B5EF4-FFF2-40B4-BE49-F238E27FC236}">
                <a16:creationId xmlns:a16="http://schemas.microsoft.com/office/drawing/2014/main" id="{E451F3D0-0FD4-4B31-99FF-5E3B2B5B887F}"/>
              </a:ext>
            </a:extLst>
          </p:cNvPr>
          <p:cNvSpPr>
            <a:spLocks noGrp="1"/>
          </p:cNvSpPr>
          <p:nvPr>
            <p:ph type="pic" sz="quarter" idx="106" hasCustomPrompt="1"/>
          </p:nvPr>
        </p:nvSpPr>
        <p:spPr>
          <a:xfrm>
            <a:off x="10453688" y="4378606"/>
            <a:ext cx="1014413" cy="519113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>
                <a:solidFill>
                  <a:schemeClr val="tx2"/>
                </a:solidFill>
              </a:defRPr>
            </a:lvl1pPr>
          </a:lstStyle>
          <a:p>
            <a:r>
              <a:rPr lang="en-GB"/>
              <a:t>INSERT LOGO</a:t>
            </a:r>
          </a:p>
        </p:txBody>
      </p:sp>
      <p:sp>
        <p:nvSpPr>
          <p:cNvPr id="192" name="Picture Placeholder 7">
            <a:extLst>
              <a:ext uri="{FF2B5EF4-FFF2-40B4-BE49-F238E27FC236}">
                <a16:creationId xmlns:a16="http://schemas.microsoft.com/office/drawing/2014/main" id="{2C453394-4784-4512-8B2C-E4009AFCB6DD}"/>
              </a:ext>
            </a:extLst>
          </p:cNvPr>
          <p:cNvSpPr>
            <a:spLocks noGrp="1"/>
          </p:cNvSpPr>
          <p:nvPr>
            <p:ph type="pic" sz="quarter" idx="107" hasCustomPrompt="1"/>
          </p:nvPr>
        </p:nvSpPr>
        <p:spPr>
          <a:xfrm>
            <a:off x="10453688" y="5461298"/>
            <a:ext cx="1014413" cy="519113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>
                <a:solidFill>
                  <a:schemeClr val="tx2"/>
                </a:solidFill>
              </a:defRPr>
            </a:lvl1pPr>
          </a:lstStyle>
          <a:p>
            <a:r>
              <a:rPr lang="en-GB"/>
              <a:t>INSERT LOGO</a:t>
            </a:r>
          </a:p>
        </p:txBody>
      </p:sp>
    </p:spTree>
    <p:extLst>
      <p:ext uri="{BB962C8B-B14F-4D97-AF65-F5344CB8AC3E}">
        <p14:creationId xmlns:p14="http://schemas.microsoft.com/office/powerpoint/2010/main" val="3245749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40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2C56E-0CEB-49C0-B24F-E719FC8C00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095331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 Indig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2C56E-0CEB-49C0-B24F-E719FC8C00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214030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064771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Indig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44673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C31F911-55E8-DC92-AB75-69ADAE4D915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60000">
                <a:srgbClr val="613392">
                  <a:alpha val="50000"/>
                </a:srgbClr>
              </a:gs>
              <a:gs pos="0">
                <a:schemeClr val="accent1"/>
              </a:gs>
              <a:gs pos="100000">
                <a:schemeClr val="tx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CB3AC4A-2B73-DA5A-FEE3-A3D324CBE024}"/>
              </a:ext>
            </a:extLst>
          </p:cNvPr>
          <p:cNvSpPr txBox="1"/>
          <p:nvPr userDrawn="1"/>
        </p:nvSpPr>
        <p:spPr>
          <a:xfrm>
            <a:off x="668480" y="1239088"/>
            <a:ext cx="5250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i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March 24-25, 2025 at The Venetian Las Vegas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34F4FFE-A9E9-B486-28EF-4AB628FE076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3900" y="431672"/>
            <a:ext cx="3244450" cy="801626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69F94D46-99BE-8E90-566B-94832E4B0E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3899" y="2690594"/>
            <a:ext cx="9386752" cy="1476811"/>
          </a:xfrm>
        </p:spPr>
        <p:txBody>
          <a:bodyPr anchor="b" anchorCtr="0">
            <a:noAutofit/>
          </a:bodyPr>
          <a:lstStyle>
            <a:lvl1pPr algn="l">
              <a:lnSpc>
                <a:spcPct val="100000"/>
              </a:lnSpc>
              <a:defRPr sz="54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" name="Footer Placeholder 3">
            <a:hlinkClick r:id="rId4"/>
            <a:extLst>
              <a:ext uri="{FF2B5EF4-FFF2-40B4-BE49-F238E27FC236}">
                <a16:creationId xmlns:a16="http://schemas.microsoft.com/office/drawing/2014/main" id="{729CFD46-6213-09A8-CDC3-373502F4C96F}"/>
              </a:ext>
            </a:extLst>
          </p:cNvPr>
          <p:cNvSpPr txBox="1">
            <a:spLocks/>
          </p:cNvSpPr>
          <p:nvPr userDrawn="1"/>
        </p:nvSpPr>
        <p:spPr>
          <a:xfrm>
            <a:off x="723899" y="5806869"/>
            <a:ext cx="4114800" cy="300942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914400" rtl="0" eaLnBrk="1" latinLnBrk="0" hangingPunct="1">
              <a:defRPr sz="14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b="1" i="0">
                <a:latin typeface="Century Gothic" panose="020B0502020202020204" pitchFamily="34" charset="0"/>
                <a:cs typeface="Arial" panose="020B0604020202020204" pitchFamily="34" charset="0"/>
              </a:rPr>
              <a:t>#MSPSummit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B13815-4E62-43E4-5AC1-B9BF1CA1CC47}"/>
              </a:ext>
            </a:extLst>
          </p:cNvPr>
          <p:cNvSpPr txBox="1">
            <a:spLocks/>
          </p:cNvSpPr>
          <p:nvPr userDrawn="1"/>
        </p:nvSpPr>
        <p:spPr>
          <a:xfrm>
            <a:off x="723899" y="6079735"/>
            <a:ext cx="4114800" cy="300942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914400" rtl="0" eaLnBrk="1" latinLnBrk="0" hangingPunct="1">
              <a:defRPr sz="14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b="1" i="0">
                <a:latin typeface="Century Gothic" panose="020B0502020202020204" pitchFamily="34" charset="0"/>
                <a:cs typeface="Arial" panose="020B0604020202020204" pitchFamily="34" charset="0"/>
              </a:rPr>
              <a:t>themspsummit.com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ABAE005-1A29-FB27-7BE9-BA2476784B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24668" y="5806869"/>
            <a:ext cx="2741084" cy="84975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11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75927702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Indig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7CACCD25-3E07-4E76-90FC-EC507933207B}"/>
              </a:ext>
            </a:extLst>
          </p:cNvPr>
          <p:cNvSpPr/>
          <p:nvPr userDrawn="1"/>
        </p:nvSpPr>
        <p:spPr>
          <a:xfrm>
            <a:off x="3589020" y="1935163"/>
            <a:ext cx="259080" cy="259080"/>
          </a:xfrm>
          <a:prstGeom prst="ellipse">
            <a:avLst/>
          </a:prstGeom>
          <a:solidFill>
            <a:srgbClr val="FC8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F39A6B9-4F20-4833-A8A1-33B127F2B496}"/>
              </a:ext>
            </a:extLst>
          </p:cNvPr>
          <p:cNvSpPr/>
          <p:nvPr userDrawn="1"/>
        </p:nvSpPr>
        <p:spPr>
          <a:xfrm>
            <a:off x="3923983" y="1935163"/>
            <a:ext cx="259080" cy="259080"/>
          </a:xfrm>
          <a:prstGeom prst="ellipse">
            <a:avLst/>
          </a:prstGeom>
          <a:solidFill>
            <a:srgbClr val="FC8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25BD777-5F1D-4D48-87F1-1E983862771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351338" y="1869124"/>
            <a:ext cx="7108825" cy="2160905"/>
          </a:xfrm>
          <a:ln>
            <a:noFill/>
          </a:ln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4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4634984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Citrus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7CACCD25-3E07-4E76-90FC-EC507933207B}"/>
              </a:ext>
            </a:extLst>
          </p:cNvPr>
          <p:cNvSpPr/>
          <p:nvPr userDrawn="1"/>
        </p:nvSpPr>
        <p:spPr>
          <a:xfrm>
            <a:off x="3589020" y="1935163"/>
            <a:ext cx="259080" cy="25908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F39A6B9-4F20-4833-A8A1-33B127F2B496}"/>
              </a:ext>
            </a:extLst>
          </p:cNvPr>
          <p:cNvSpPr/>
          <p:nvPr userDrawn="1"/>
        </p:nvSpPr>
        <p:spPr>
          <a:xfrm>
            <a:off x="3923983" y="1935163"/>
            <a:ext cx="259080" cy="25908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25BD777-5F1D-4D48-87F1-1E983862771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351338" y="1862351"/>
            <a:ext cx="7108825" cy="2160905"/>
          </a:xfrm>
          <a:ln>
            <a:noFill/>
          </a:ln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4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999142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5"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273AE2F-DE78-4045-A7C8-33FA37E23EF0}"/>
              </a:ext>
            </a:extLst>
          </p:cNvPr>
          <p:cNvSpPr txBox="1"/>
          <p:nvPr userDrawn="1"/>
        </p:nvSpPr>
        <p:spPr>
          <a:xfrm>
            <a:off x="668480" y="1239088"/>
            <a:ext cx="5250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i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March 24-25, 2025 at The Venetian Las Vegas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AC87DD0-4995-4055-A0C6-6D4714F6D30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3900" y="431672"/>
            <a:ext cx="3244450" cy="801626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C3FF4F77-E1A2-0323-BA81-013218C6FB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3899" y="2690594"/>
            <a:ext cx="9386752" cy="1476811"/>
          </a:xfrm>
        </p:spPr>
        <p:txBody>
          <a:bodyPr anchor="b" anchorCtr="0">
            <a:noAutofit/>
          </a:bodyPr>
          <a:lstStyle>
            <a:lvl1pPr algn="l">
              <a:lnSpc>
                <a:spcPct val="100000"/>
              </a:lnSpc>
              <a:defRPr sz="54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" name="Footer Placeholder 3">
            <a:hlinkClick r:id="rId4"/>
            <a:extLst>
              <a:ext uri="{FF2B5EF4-FFF2-40B4-BE49-F238E27FC236}">
                <a16:creationId xmlns:a16="http://schemas.microsoft.com/office/drawing/2014/main" id="{85264B9A-BDB1-45A4-C725-FCA1F165C896}"/>
              </a:ext>
            </a:extLst>
          </p:cNvPr>
          <p:cNvSpPr txBox="1">
            <a:spLocks/>
          </p:cNvSpPr>
          <p:nvPr userDrawn="1"/>
        </p:nvSpPr>
        <p:spPr>
          <a:xfrm>
            <a:off x="723899" y="5806869"/>
            <a:ext cx="4114800" cy="300942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914400" rtl="0" eaLnBrk="1" latinLnBrk="0" hangingPunct="1">
              <a:defRPr sz="14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b="1" i="0">
                <a:latin typeface="Century Gothic" panose="020B0502020202020204" pitchFamily="34" charset="0"/>
                <a:cs typeface="Arial" panose="020B0604020202020204" pitchFamily="34" charset="0"/>
              </a:rPr>
              <a:t>#MSPSummit</a:t>
            </a:r>
          </a:p>
        </p:txBody>
      </p: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7D118306-4EE9-0D05-9243-1D6E89F88100}"/>
              </a:ext>
            </a:extLst>
          </p:cNvPr>
          <p:cNvSpPr txBox="1">
            <a:spLocks/>
          </p:cNvSpPr>
          <p:nvPr userDrawn="1"/>
        </p:nvSpPr>
        <p:spPr>
          <a:xfrm>
            <a:off x="723899" y="6079735"/>
            <a:ext cx="4114800" cy="300942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914400" rtl="0" eaLnBrk="1" latinLnBrk="0" hangingPunct="1">
              <a:defRPr sz="14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b="1" i="0">
                <a:latin typeface="Century Gothic" panose="020B0502020202020204" pitchFamily="34" charset="0"/>
                <a:cs typeface="Arial" panose="020B0604020202020204" pitchFamily="34" charset="0"/>
              </a:rPr>
              <a:t>themspsummit.com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448208F-2D39-F8CF-E9E9-E61ED550A0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24668" y="5806869"/>
            <a:ext cx="2741084" cy="84975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11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5238423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ark Content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8000AB5-FC25-7B60-724A-4F675EB7F8D7}"/>
              </a:ext>
            </a:extLst>
          </p:cNvPr>
          <p:cNvSpPr/>
          <p:nvPr userDrawn="1"/>
        </p:nvSpPr>
        <p:spPr>
          <a:xfrm>
            <a:off x="0" y="0"/>
            <a:ext cx="12192000" cy="6287589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tx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12C56E-0CEB-49C0-B24F-E719FC8C00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BC85205-6EFE-4059-9AEF-C6D621F7170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5806" y="1894523"/>
            <a:ext cx="5280025" cy="307777"/>
          </a:xfrm>
        </p:spPr>
        <p:txBody>
          <a:bodyPr>
            <a:spAutoFit/>
          </a:bodyPr>
          <a:lstStyle>
            <a:lvl1pPr marL="0" indent="0">
              <a:lnSpc>
                <a:spcPct val="100000"/>
              </a:lnSpc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9E17EA4-DDB7-9C04-0CB5-CFEED49C6797}"/>
              </a:ext>
            </a:extLst>
          </p:cNvPr>
          <p:cNvSpPr/>
          <p:nvPr userDrawn="1"/>
        </p:nvSpPr>
        <p:spPr>
          <a:xfrm>
            <a:off x="0" y="6275540"/>
            <a:ext cx="12192000" cy="582460"/>
          </a:xfrm>
          <a:prstGeom prst="rect">
            <a:avLst/>
          </a:prstGeom>
          <a:solidFill>
            <a:srgbClr val="FC8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207FC9-16F0-DE44-8106-14CD513F55F3}"/>
              </a:ext>
            </a:extLst>
          </p:cNvPr>
          <p:cNvSpPr txBox="1">
            <a:spLocks/>
          </p:cNvSpPr>
          <p:nvPr userDrawn="1"/>
        </p:nvSpPr>
        <p:spPr>
          <a:xfrm>
            <a:off x="10398868" y="6471406"/>
            <a:ext cx="1415302" cy="204307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4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b="1" i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#MSPSummit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D515BD9-DCBD-2A13-294E-6C8078F01793}"/>
              </a:ext>
            </a:extLst>
          </p:cNvPr>
          <p:cNvSpPr txBox="1"/>
          <p:nvPr userDrawn="1"/>
        </p:nvSpPr>
        <p:spPr>
          <a:xfrm>
            <a:off x="241453" y="6419671"/>
            <a:ext cx="609437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i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themspsummit.com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04097E9-91A7-0B5A-6A46-97570BBFBC8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55243" y="180785"/>
            <a:ext cx="2078894" cy="513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5200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ark Content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C7F1F7E-FC03-698B-EE17-26C5F563EA54}"/>
              </a:ext>
            </a:extLst>
          </p:cNvPr>
          <p:cNvSpPr/>
          <p:nvPr userDrawn="1"/>
        </p:nvSpPr>
        <p:spPr>
          <a:xfrm>
            <a:off x="0" y="0"/>
            <a:ext cx="12192000" cy="6287589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tx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12C56E-0CEB-49C0-B24F-E719FC8C00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BC85205-6EFE-4059-9AEF-C6D621F7170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5806" y="1894523"/>
            <a:ext cx="5280025" cy="307777"/>
          </a:xfrm>
        </p:spPr>
        <p:txBody>
          <a:bodyPr>
            <a:spAutoFit/>
          </a:bodyPr>
          <a:lstStyle>
            <a:lvl1pPr marL="0" indent="0">
              <a:lnSpc>
                <a:spcPct val="100000"/>
              </a:lnSpc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9E17EA4-DDB7-9C04-0CB5-CFEED49C6797}"/>
              </a:ext>
            </a:extLst>
          </p:cNvPr>
          <p:cNvSpPr/>
          <p:nvPr userDrawn="1"/>
        </p:nvSpPr>
        <p:spPr>
          <a:xfrm>
            <a:off x="0" y="6275540"/>
            <a:ext cx="12192000" cy="5824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207FC9-16F0-DE44-8106-14CD513F55F3}"/>
              </a:ext>
            </a:extLst>
          </p:cNvPr>
          <p:cNvSpPr txBox="1">
            <a:spLocks/>
          </p:cNvSpPr>
          <p:nvPr userDrawn="1"/>
        </p:nvSpPr>
        <p:spPr>
          <a:xfrm>
            <a:off x="10398868" y="6471406"/>
            <a:ext cx="1415302" cy="204307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4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b="1" i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#MSPSummit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D515BD9-DCBD-2A13-294E-6C8078F01793}"/>
              </a:ext>
            </a:extLst>
          </p:cNvPr>
          <p:cNvSpPr txBox="1"/>
          <p:nvPr userDrawn="1"/>
        </p:nvSpPr>
        <p:spPr>
          <a:xfrm>
            <a:off x="241453" y="6419671"/>
            <a:ext cx="609437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i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themspsummit.com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04097E9-91A7-0B5A-6A46-97570BBFBC8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55243" y="180785"/>
            <a:ext cx="2078894" cy="513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4359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ark Content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0E241B7-23AD-50E7-C91B-FC4AE6D51179}"/>
              </a:ext>
            </a:extLst>
          </p:cNvPr>
          <p:cNvSpPr/>
          <p:nvPr userDrawn="1"/>
        </p:nvSpPr>
        <p:spPr>
          <a:xfrm>
            <a:off x="0" y="0"/>
            <a:ext cx="12192000" cy="6287589"/>
          </a:xfrm>
          <a:prstGeom prst="rect">
            <a:avLst/>
          </a:prstGeom>
          <a:gradFill>
            <a:gsLst>
              <a:gs pos="90000">
                <a:srgbClr val="613392">
                  <a:alpha val="50000"/>
                </a:srgbClr>
              </a:gs>
              <a:gs pos="28000">
                <a:schemeClr val="accent1"/>
              </a:gs>
              <a:gs pos="100000">
                <a:schemeClr val="tx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12C56E-0CEB-49C0-B24F-E719FC8C00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BC85205-6EFE-4059-9AEF-C6D621F7170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5806" y="1894523"/>
            <a:ext cx="5280025" cy="307777"/>
          </a:xfrm>
        </p:spPr>
        <p:txBody>
          <a:bodyPr>
            <a:spAutoFit/>
          </a:bodyPr>
          <a:lstStyle>
            <a:lvl1pPr marL="0" indent="0">
              <a:lnSpc>
                <a:spcPct val="100000"/>
              </a:lnSpc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9E17EA4-DDB7-9C04-0CB5-CFEED49C6797}"/>
              </a:ext>
            </a:extLst>
          </p:cNvPr>
          <p:cNvSpPr/>
          <p:nvPr userDrawn="1"/>
        </p:nvSpPr>
        <p:spPr>
          <a:xfrm>
            <a:off x="0" y="6275540"/>
            <a:ext cx="12192000" cy="582460"/>
          </a:xfrm>
          <a:prstGeom prst="rect">
            <a:avLst/>
          </a:prstGeom>
          <a:solidFill>
            <a:srgbClr val="FC8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207FC9-16F0-DE44-8106-14CD513F55F3}"/>
              </a:ext>
            </a:extLst>
          </p:cNvPr>
          <p:cNvSpPr txBox="1">
            <a:spLocks/>
          </p:cNvSpPr>
          <p:nvPr userDrawn="1"/>
        </p:nvSpPr>
        <p:spPr>
          <a:xfrm>
            <a:off x="10398868" y="6471406"/>
            <a:ext cx="1415302" cy="204307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4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b="1" i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#MSPSummit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D515BD9-DCBD-2A13-294E-6C8078F01793}"/>
              </a:ext>
            </a:extLst>
          </p:cNvPr>
          <p:cNvSpPr txBox="1"/>
          <p:nvPr userDrawn="1"/>
        </p:nvSpPr>
        <p:spPr>
          <a:xfrm>
            <a:off x="241453" y="6419671"/>
            <a:ext cx="609437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i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themspsummit.com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04097E9-91A7-0B5A-6A46-97570BBFBC8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55243" y="180785"/>
            <a:ext cx="2078894" cy="513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9327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ark Content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F98B2CE-0940-D0EE-8253-D8013718CB0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60000">
                <a:srgbClr val="613392">
                  <a:alpha val="50000"/>
                </a:srgbClr>
              </a:gs>
              <a:gs pos="0">
                <a:schemeClr val="accent1"/>
              </a:gs>
              <a:gs pos="100000">
                <a:schemeClr val="tx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12C56E-0CEB-49C0-B24F-E719FC8C00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BC85205-6EFE-4059-9AEF-C6D621F7170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5806" y="1894523"/>
            <a:ext cx="5280025" cy="307777"/>
          </a:xfrm>
        </p:spPr>
        <p:txBody>
          <a:bodyPr>
            <a:spAutoFit/>
          </a:bodyPr>
          <a:lstStyle>
            <a:lvl1pPr marL="0" indent="0">
              <a:lnSpc>
                <a:spcPct val="100000"/>
              </a:lnSpc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9E17EA4-DDB7-9C04-0CB5-CFEED49C6797}"/>
              </a:ext>
            </a:extLst>
          </p:cNvPr>
          <p:cNvSpPr/>
          <p:nvPr userDrawn="1"/>
        </p:nvSpPr>
        <p:spPr>
          <a:xfrm>
            <a:off x="0" y="6275540"/>
            <a:ext cx="12192000" cy="582460"/>
          </a:xfrm>
          <a:prstGeom prst="rect">
            <a:avLst/>
          </a:prstGeom>
          <a:solidFill>
            <a:srgbClr val="FC8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207FC9-16F0-DE44-8106-14CD513F55F3}"/>
              </a:ext>
            </a:extLst>
          </p:cNvPr>
          <p:cNvSpPr txBox="1">
            <a:spLocks/>
          </p:cNvSpPr>
          <p:nvPr userDrawn="1"/>
        </p:nvSpPr>
        <p:spPr>
          <a:xfrm>
            <a:off x="10398868" y="6471406"/>
            <a:ext cx="1415302" cy="204307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4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b="1" i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#MSPSummit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D515BD9-DCBD-2A13-294E-6C8078F01793}"/>
              </a:ext>
            </a:extLst>
          </p:cNvPr>
          <p:cNvSpPr txBox="1"/>
          <p:nvPr userDrawn="1"/>
        </p:nvSpPr>
        <p:spPr>
          <a:xfrm>
            <a:off x="241453" y="6419671"/>
            <a:ext cx="609437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i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themspsummit.com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04097E9-91A7-0B5A-6A46-97570BBFBC8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55243" y="180785"/>
            <a:ext cx="2078894" cy="513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5780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image" Target="../media/image1.jpeg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1CFB181-8350-4020-BA93-F545A81428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806" y="733730"/>
            <a:ext cx="8477413" cy="966788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CEBCFD-3D69-44FE-BA9C-BCDEA0EDAC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5806" y="1700518"/>
            <a:ext cx="11188460" cy="400001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C4DB218-1623-448A-A033-0E667A627663}"/>
              </a:ext>
            </a:extLst>
          </p:cNvPr>
          <p:cNvSpPr/>
          <p:nvPr userDrawn="1"/>
        </p:nvSpPr>
        <p:spPr>
          <a:xfrm>
            <a:off x="0" y="6275540"/>
            <a:ext cx="12192000" cy="582460"/>
          </a:xfrm>
          <a:prstGeom prst="rect">
            <a:avLst/>
          </a:prstGeom>
          <a:solidFill>
            <a:srgbClr val="FC8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3160FE42-DBEB-4525-90FB-AB2356850F9B}"/>
              </a:ext>
            </a:extLst>
          </p:cNvPr>
          <p:cNvSpPr txBox="1">
            <a:spLocks/>
          </p:cNvSpPr>
          <p:nvPr userDrawn="1"/>
        </p:nvSpPr>
        <p:spPr>
          <a:xfrm>
            <a:off x="10398868" y="6471406"/>
            <a:ext cx="1415302" cy="204307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4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b="1" i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#MSPSummit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184DB14-501E-4CE2-ACFC-C28241BBDE31}"/>
              </a:ext>
            </a:extLst>
          </p:cNvPr>
          <p:cNvSpPr txBox="1"/>
          <p:nvPr userDrawn="1"/>
        </p:nvSpPr>
        <p:spPr>
          <a:xfrm>
            <a:off x="241453" y="6419671"/>
            <a:ext cx="609437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i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themspsummit.com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769F556-0E00-0B4E-E852-E20386E47A6D}"/>
              </a:ext>
            </a:extLst>
          </p:cNvPr>
          <p:cNvPicPr>
            <a:picLocks noChangeAspect="1"/>
          </p:cNvPicPr>
          <p:nvPr userDrawn="1"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55372" y="182287"/>
            <a:ext cx="2078894" cy="513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280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6" r:id="rId2"/>
    <p:sldLayoutId id="2147483689" r:id="rId3"/>
    <p:sldLayoutId id="2147483690" r:id="rId4"/>
    <p:sldLayoutId id="2147483685" r:id="rId5"/>
    <p:sldLayoutId id="2147483693" r:id="rId6"/>
    <p:sldLayoutId id="2147483698" r:id="rId7"/>
    <p:sldLayoutId id="2147483697" r:id="rId8"/>
    <p:sldLayoutId id="2147483694" r:id="rId9"/>
    <p:sldLayoutId id="2147483695" r:id="rId10"/>
    <p:sldLayoutId id="2147483696" r:id="rId11"/>
    <p:sldLayoutId id="2147483662" r:id="rId12"/>
    <p:sldLayoutId id="2147483691" r:id="rId13"/>
    <p:sldLayoutId id="2147483692" r:id="rId14"/>
    <p:sldLayoutId id="2147483684" r:id="rId15"/>
    <p:sldLayoutId id="2147483658" r:id="rId16"/>
    <p:sldLayoutId id="2147483676" r:id="rId17"/>
    <p:sldLayoutId id="2147483677" r:id="rId18"/>
    <p:sldLayoutId id="2147483683" r:id="rId19"/>
    <p:sldLayoutId id="2147483650" r:id="rId20"/>
    <p:sldLayoutId id="2147483682" r:id="rId21"/>
    <p:sldLayoutId id="2147483659" r:id="rId22"/>
    <p:sldLayoutId id="2147483665" r:id="rId23"/>
    <p:sldLayoutId id="2147483670" r:id="rId24"/>
    <p:sldLayoutId id="2147483671" r:id="rId25"/>
    <p:sldLayoutId id="2147483667" r:id="rId26"/>
    <p:sldLayoutId id="2147483666" r:id="rId27"/>
    <p:sldLayoutId id="2147483668" r:id="rId28"/>
    <p:sldLayoutId id="2147483669" r:id="rId29"/>
    <p:sldLayoutId id="2147483660" r:id="rId30"/>
    <p:sldLayoutId id="2147483672" r:id="rId31"/>
    <p:sldLayoutId id="2147483661" r:id="rId32"/>
    <p:sldLayoutId id="2147483673" r:id="rId33"/>
    <p:sldLayoutId id="2147483674" r:id="rId34"/>
    <p:sldLayoutId id="2147483679" r:id="rId35"/>
    <p:sldLayoutId id="2147483654" r:id="rId36"/>
    <p:sldLayoutId id="2147483675" r:id="rId37"/>
    <p:sldLayoutId id="2147483655" r:id="rId38"/>
    <p:sldLayoutId id="2147483678" r:id="rId39"/>
    <p:sldLayoutId id="2147483663" r:id="rId40"/>
    <p:sldLayoutId id="2147483664" r:id="rId41"/>
  </p:sldLayoutIdLst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ts val="3500"/>
        </a:lnSpc>
        <a:spcBef>
          <a:spcPts val="0"/>
        </a:spcBef>
        <a:buClr>
          <a:schemeClr val="accent1"/>
        </a:buClr>
        <a:buFont typeface="Arial" panose="020B0604020202020204" pitchFamily="34" charset="0"/>
        <a:buChar char="•"/>
        <a:defRPr sz="25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ts val="3500"/>
        </a:lnSpc>
        <a:spcBef>
          <a:spcPts val="0"/>
        </a:spcBef>
        <a:buClr>
          <a:schemeClr val="accent1"/>
        </a:buClr>
        <a:buFont typeface="Arial" panose="020B0604020202020204" pitchFamily="34" charset="0"/>
        <a:buChar char="•"/>
        <a:defRPr sz="25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ts val="3500"/>
        </a:lnSpc>
        <a:spcBef>
          <a:spcPts val="0"/>
        </a:spcBef>
        <a:buClr>
          <a:schemeClr val="accent1"/>
        </a:buClr>
        <a:buFont typeface="Arial" panose="020B0604020202020204" pitchFamily="34" charset="0"/>
        <a:buChar char="•"/>
        <a:defRPr sz="25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ts val="3500"/>
        </a:lnSpc>
        <a:spcBef>
          <a:spcPts val="0"/>
        </a:spcBef>
        <a:buClr>
          <a:schemeClr val="accent1"/>
        </a:buClr>
        <a:buFont typeface="Arial" panose="020B0604020202020204" pitchFamily="34" charset="0"/>
        <a:buChar char="•"/>
        <a:defRPr sz="25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ts val="3500"/>
        </a:lnSpc>
        <a:spcBef>
          <a:spcPts val="0"/>
        </a:spcBef>
        <a:buClr>
          <a:schemeClr val="accent1"/>
        </a:buClr>
        <a:buFont typeface="Arial" panose="020B0604020202020204" pitchFamily="34" charset="0"/>
        <a:buChar char="•"/>
        <a:defRPr sz="25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51" userDrawn="1">
          <p15:clr>
            <a:srgbClr val="F26B43"/>
          </p15:clr>
        </p15:guide>
        <p15:guide id="2" pos="1488" userDrawn="1">
          <p15:clr>
            <a:srgbClr val="F26B43"/>
          </p15:clr>
        </p15:guide>
        <p15:guide id="3" pos="1598" userDrawn="1">
          <p15:clr>
            <a:srgbClr val="F26B43"/>
          </p15:clr>
        </p15:guide>
        <p15:guide id="4" pos="2635" userDrawn="1">
          <p15:clr>
            <a:srgbClr val="F26B43"/>
          </p15:clr>
        </p15:guide>
        <p15:guide id="5" pos="2741" userDrawn="1">
          <p15:clr>
            <a:srgbClr val="F26B43"/>
          </p15:clr>
        </p15:guide>
        <p15:guide id="6" pos="3782" userDrawn="1">
          <p15:clr>
            <a:srgbClr val="F26B43"/>
          </p15:clr>
        </p15:guide>
        <p15:guide id="7" pos="3893" userDrawn="1">
          <p15:clr>
            <a:srgbClr val="F26B43"/>
          </p15:clr>
        </p15:guide>
        <p15:guide id="8" pos="4930" userDrawn="1">
          <p15:clr>
            <a:srgbClr val="F26B43"/>
          </p15:clr>
        </p15:guide>
        <p15:guide id="9" pos="5040" userDrawn="1">
          <p15:clr>
            <a:srgbClr val="F26B43"/>
          </p15:clr>
        </p15:guide>
        <p15:guide id="10" pos="6082" userDrawn="1">
          <p15:clr>
            <a:srgbClr val="F26B43"/>
          </p15:clr>
        </p15:guide>
        <p15:guide id="11" pos="6192" userDrawn="1">
          <p15:clr>
            <a:srgbClr val="F26B43"/>
          </p15:clr>
        </p15:guide>
        <p15:guide id="12" pos="7219" userDrawn="1">
          <p15:clr>
            <a:srgbClr val="F26B43"/>
          </p15:clr>
        </p15:guide>
        <p15:guide id="13" orient="horz" pos="2513" userDrawn="1">
          <p15:clr>
            <a:srgbClr val="F26B43"/>
          </p15:clr>
        </p15:guide>
        <p15:guide id="14" orient="horz" pos="456" userDrawn="1">
          <p15:clr>
            <a:srgbClr val="F26B43"/>
          </p15:clr>
        </p15:guide>
        <p15:guide id="15" orient="horz" pos="1219" userDrawn="1">
          <p15:clr>
            <a:srgbClr val="F26B43"/>
          </p15:clr>
        </p15:guide>
        <p15:guide id="17" orient="horz" pos="269" userDrawn="1">
          <p15:clr>
            <a:srgbClr val="F26B43"/>
          </p15:clr>
        </p15:guide>
        <p15:guide id="18" orient="horz" pos="386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59C427-0CB2-98E5-AC81-9685398D414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dirty="0"/>
              <a:t>#MSPSummit</a:t>
            </a:r>
            <a:r>
              <a:rPr lang="en-US" sz="5400" dirty="0"/>
              <a:t> 2025</a:t>
            </a:r>
          </a:p>
        </p:txBody>
      </p:sp>
    </p:spTree>
    <p:extLst>
      <p:ext uri="{BB962C8B-B14F-4D97-AF65-F5344CB8AC3E}">
        <p14:creationId xmlns:p14="http://schemas.microsoft.com/office/powerpoint/2010/main" val="34167535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DF334C9-71AF-0F25-523B-4D60BFA36C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2B1E9E4-2876-6042-6774-A8A16E19833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1103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8DC6F2-7F32-67F5-DCE2-C24BE8EC7C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9DA064-AF03-9667-2359-26CC47B2497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9787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5BAF29-D561-8400-C087-26298BA997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954B37-5D33-14CA-8224-C30028073CE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5603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B94721-3590-6CA3-8727-F5CF3D5AB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52DA3B-5070-09E1-69AB-4BDCFC984C0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498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CF2094F3-305D-4E9E-93CD-E7BEDF9076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D396FDF6-646A-41CD-97DA-EB370482F4D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523AAD86-B6AF-4DC5-85D5-6DC90097534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C47B8AE-820F-498E-A5F4-26F15B3D0D41}"/>
              </a:ext>
            </a:extLst>
          </p:cNvPr>
          <p:cNvSpPr txBox="1"/>
          <p:nvPr/>
        </p:nvSpPr>
        <p:spPr>
          <a:xfrm>
            <a:off x="3900436" y="2837858"/>
            <a:ext cx="2106931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33642" marR="0" lvl="0" indent="-433642" algn="l" defTabSz="5781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Speaker Name</a:t>
            </a:r>
          </a:p>
          <a:p>
            <a:pPr marL="433642" marR="0" lvl="0" indent="-433642" algn="l" defTabSz="5781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Title</a:t>
            </a:r>
          </a:p>
          <a:p>
            <a:pPr marL="433642" marR="0" lvl="0" indent="-433642" algn="l" defTabSz="5781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Company</a:t>
            </a:r>
          </a:p>
          <a:p>
            <a:pPr marL="433642" marR="0" lvl="0" indent="-433642" algn="l" defTabSz="5781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Twitter handle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D6B33A5-FFD9-457D-B8CF-68BB0A98F7FB}"/>
              </a:ext>
            </a:extLst>
          </p:cNvPr>
          <p:cNvSpPr txBox="1"/>
          <p:nvPr/>
        </p:nvSpPr>
        <p:spPr>
          <a:xfrm>
            <a:off x="8348905" y="2837858"/>
            <a:ext cx="2106931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33642" marR="0" lvl="0" indent="-433642" algn="l" defTabSz="5781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Speaker Name</a:t>
            </a:r>
          </a:p>
          <a:p>
            <a:pPr marL="433642" marR="0" lvl="0" indent="-433642" algn="l" defTabSz="5781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Title</a:t>
            </a:r>
          </a:p>
          <a:p>
            <a:pPr marL="433642" marR="0" lvl="0" indent="-433642" algn="l" defTabSz="5781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Company</a:t>
            </a:r>
          </a:p>
          <a:p>
            <a:pPr marL="433642" marR="0" lvl="0" indent="-433642" algn="l" defTabSz="5781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Twitter handle</a:t>
            </a:r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7481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3511E9D9-8D73-4BA9-90CE-924103ADA95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US">
              <a:solidFill>
                <a:schemeClr val="tx2"/>
              </a:solidFill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2FB10AB-642E-41FE-951A-056E2F32545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  <p:txBody>
          <a:bodyPr/>
          <a:lstStyle/>
          <a:p>
            <a:endParaRPr lang="en-US">
              <a:solidFill>
                <a:schemeClr val="tx2"/>
              </a:solidFill>
            </a:endParaRP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0B01B47D-EBE5-469E-B2CA-66C8E273BE1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  <p:txBody>
          <a:bodyPr/>
          <a:lstStyle/>
          <a:p>
            <a:endParaRPr lang="en-US">
              <a:solidFill>
                <a:schemeClr val="tx2"/>
              </a:solidFill>
            </a:endParaRP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7C2407FD-F099-4430-98F7-0C51C368F9F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en-US">
              <a:solidFill>
                <a:schemeClr val="tx2"/>
              </a:solidFill>
            </a:endParaRP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D60A5DE2-645F-4650-B12A-3E223177538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  <p:txBody>
          <a:bodyPr/>
          <a:lstStyle/>
          <a:p>
            <a:endParaRPr lang="en-US">
              <a:solidFill>
                <a:schemeClr val="tx2"/>
              </a:solidFill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5359188C-A1A6-4205-B17F-6FC5992A93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tx2"/>
                </a:solidFill>
              </a:rPr>
              <a:t>Panel Session Title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F6F5DD3-8D74-4EAB-B820-7EF797DD0E74}"/>
              </a:ext>
            </a:extLst>
          </p:cNvPr>
          <p:cNvSpPr txBox="1">
            <a:spLocks/>
          </p:cNvSpPr>
          <p:nvPr/>
        </p:nvSpPr>
        <p:spPr>
          <a:xfrm>
            <a:off x="2237465" y="3078650"/>
            <a:ext cx="2822068" cy="1446781"/>
          </a:xfrm>
          <a:prstGeom prst="rect">
            <a:avLst/>
          </a:prstGeom>
        </p:spPr>
        <p:txBody>
          <a:bodyPr vert="horz" lIns="115644" tIns="57822" rIns="115644" bIns="57822" rtlCol="0" anchor="ctr">
            <a:normAutofit/>
          </a:bodyPr>
          <a:lstStyle/>
          <a:p>
            <a:pPr marL="433642" indent="-433642" defTabSz="578189">
              <a:spcBef>
                <a:spcPct val="20000"/>
              </a:spcBef>
              <a:defRPr/>
            </a:pPr>
            <a:r>
              <a:rPr lang="en-US" sz="1400" b="1">
                <a:solidFill>
                  <a:schemeClr val="accent1"/>
                </a:solidFill>
              </a:rPr>
              <a:t>Speaker Name</a:t>
            </a:r>
          </a:p>
          <a:p>
            <a:pPr marL="433642" indent="-433642" defTabSz="578189">
              <a:spcBef>
                <a:spcPct val="20000"/>
              </a:spcBef>
              <a:defRPr/>
            </a:pPr>
            <a:r>
              <a:rPr lang="en-US" sz="1400">
                <a:solidFill>
                  <a:schemeClr val="tx2"/>
                </a:solidFill>
              </a:rPr>
              <a:t>Title </a:t>
            </a:r>
          </a:p>
          <a:p>
            <a:pPr marL="433642" indent="-433642" defTabSz="578189">
              <a:spcBef>
                <a:spcPct val="20000"/>
              </a:spcBef>
              <a:defRPr/>
            </a:pPr>
            <a:r>
              <a:rPr lang="en-US" sz="1400">
                <a:solidFill>
                  <a:schemeClr val="tx2"/>
                </a:solidFill>
              </a:rPr>
              <a:t>Company</a:t>
            </a:r>
          </a:p>
          <a:p>
            <a:pPr marL="433642" indent="-433642" defTabSz="578189">
              <a:spcBef>
                <a:spcPct val="20000"/>
              </a:spcBef>
              <a:defRPr/>
            </a:pPr>
            <a:r>
              <a:rPr lang="en-US" sz="1400">
                <a:solidFill>
                  <a:schemeClr val="tx2"/>
                </a:solidFill>
              </a:rPr>
              <a:t>Twitter handle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1EC2782-92EB-4980-B295-CCC3B2E27E07}"/>
              </a:ext>
            </a:extLst>
          </p:cNvPr>
          <p:cNvSpPr txBox="1">
            <a:spLocks/>
          </p:cNvSpPr>
          <p:nvPr/>
        </p:nvSpPr>
        <p:spPr>
          <a:xfrm>
            <a:off x="5881747" y="4057132"/>
            <a:ext cx="2822068" cy="1446781"/>
          </a:xfrm>
          <a:prstGeom prst="rect">
            <a:avLst/>
          </a:prstGeom>
        </p:spPr>
        <p:txBody>
          <a:bodyPr vert="horz" lIns="115644" tIns="57822" rIns="115644" bIns="57822" rtlCol="0" anchor="ctr">
            <a:normAutofit/>
          </a:bodyPr>
          <a:lstStyle/>
          <a:p>
            <a:pPr marL="433642" indent="-433642" defTabSz="578189">
              <a:spcBef>
                <a:spcPct val="20000"/>
              </a:spcBef>
              <a:defRPr/>
            </a:pPr>
            <a:r>
              <a:rPr lang="en-US" sz="1400" b="1">
                <a:solidFill>
                  <a:schemeClr val="accent1"/>
                </a:solidFill>
              </a:rPr>
              <a:t>Speaker Name</a:t>
            </a:r>
          </a:p>
          <a:p>
            <a:pPr marL="433642" indent="-433642" defTabSz="578189">
              <a:spcBef>
                <a:spcPct val="20000"/>
              </a:spcBef>
              <a:defRPr/>
            </a:pPr>
            <a:r>
              <a:rPr lang="en-US" sz="1400">
                <a:solidFill>
                  <a:schemeClr val="tx2"/>
                </a:solidFill>
              </a:rPr>
              <a:t>Title </a:t>
            </a:r>
          </a:p>
          <a:p>
            <a:pPr marL="433642" indent="-433642" defTabSz="578189">
              <a:spcBef>
                <a:spcPct val="20000"/>
              </a:spcBef>
              <a:defRPr/>
            </a:pPr>
            <a:r>
              <a:rPr lang="en-US" sz="1400">
                <a:solidFill>
                  <a:schemeClr val="tx2"/>
                </a:solidFill>
              </a:rPr>
              <a:t>Company</a:t>
            </a:r>
          </a:p>
          <a:p>
            <a:pPr marL="433642" indent="-433642" defTabSz="578189">
              <a:spcBef>
                <a:spcPct val="20000"/>
              </a:spcBef>
              <a:defRPr/>
            </a:pPr>
            <a:r>
              <a:rPr lang="en-US" sz="1400">
                <a:solidFill>
                  <a:schemeClr val="tx2"/>
                </a:solidFill>
              </a:rPr>
              <a:t>Twitter handle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C7C15CCE-7348-4CED-A6F7-6FE022200368}"/>
              </a:ext>
            </a:extLst>
          </p:cNvPr>
          <p:cNvSpPr txBox="1">
            <a:spLocks/>
          </p:cNvSpPr>
          <p:nvPr/>
        </p:nvSpPr>
        <p:spPr>
          <a:xfrm>
            <a:off x="5881747" y="1725301"/>
            <a:ext cx="2822068" cy="1446781"/>
          </a:xfrm>
          <a:prstGeom prst="rect">
            <a:avLst/>
          </a:prstGeom>
        </p:spPr>
        <p:txBody>
          <a:bodyPr vert="horz" lIns="115644" tIns="57822" rIns="115644" bIns="57822" rtlCol="0" anchor="ctr">
            <a:normAutofit/>
          </a:bodyPr>
          <a:lstStyle/>
          <a:p>
            <a:pPr marL="433642" indent="-433642" defTabSz="578189">
              <a:spcBef>
                <a:spcPct val="20000"/>
              </a:spcBef>
              <a:defRPr/>
            </a:pPr>
            <a:r>
              <a:rPr lang="en-US" sz="1400" b="1">
                <a:solidFill>
                  <a:schemeClr val="accent1"/>
                </a:solidFill>
              </a:rPr>
              <a:t>Speaker Name</a:t>
            </a:r>
          </a:p>
          <a:p>
            <a:pPr marL="433642" indent="-433642" defTabSz="578189">
              <a:spcBef>
                <a:spcPct val="20000"/>
              </a:spcBef>
              <a:defRPr/>
            </a:pPr>
            <a:r>
              <a:rPr lang="en-US" sz="1400">
                <a:solidFill>
                  <a:schemeClr val="tx2"/>
                </a:solidFill>
              </a:rPr>
              <a:t>Title </a:t>
            </a:r>
          </a:p>
          <a:p>
            <a:pPr marL="433642" indent="-433642" defTabSz="578189">
              <a:spcBef>
                <a:spcPct val="20000"/>
              </a:spcBef>
              <a:defRPr/>
            </a:pPr>
            <a:r>
              <a:rPr lang="en-US" sz="1400">
                <a:solidFill>
                  <a:schemeClr val="tx2"/>
                </a:solidFill>
              </a:rPr>
              <a:t>Company</a:t>
            </a:r>
          </a:p>
          <a:p>
            <a:pPr marL="433642" indent="-433642" defTabSz="578189">
              <a:spcBef>
                <a:spcPct val="20000"/>
              </a:spcBef>
              <a:defRPr/>
            </a:pPr>
            <a:r>
              <a:rPr lang="en-US" sz="1400">
                <a:solidFill>
                  <a:schemeClr val="tx2"/>
                </a:solidFill>
              </a:rPr>
              <a:t>Twitter handle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FDE5F1C8-EAB8-4A15-B5EA-C12F04EA3704}"/>
              </a:ext>
            </a:extLst>
          </p:cNvPr>
          <p:cNvSpPr txBox="1">
            <a:spLocks/>
          </p:cNvSpPr>
          <p:nvPr/>
        </p:nvSpPr>
        <p:spPr>
          <a:xfrm>
            <a:off x="9495965" y="1725301"/>
            <a:ext cx="2822068" cy="1446781"/>
          </a:xfrm>
          <a:prstGeom prst="rect">
            <a:avLst/>
          </a:prstGeom>
        </p:spPr>
        <p:txBody>
          <a:bodyPr vert="horz" lIns="115644" tIns="57822" rIns="115644" bIns="57822" rtlCol="0" anchor="ctr">
            <a:normAutofit/>
          </a:bodyPr>
          <a:lstStyle/>
          <a:p>
            <a:pPr marL="433642" indent="-433642" defTabSz="578189">
              <a:spcBef>
                <a:spcPct val="20000"/>
              </a:spcBef>
              <a:defRPr/>
            </a:pPr>
            <a:r>
              <a:rPr lang="en-US" sz="1400" b="1">
                <a:solidFill>
                  <a:schemeClr val="accent1"/>
                </a:solidFill>
              </a:rPr>
              <a:t>Speaker Name</a:t>
            </a:r>
          </a:p>
          <a:p>
            <a:pPr marL="433642" indent="-433642" defTabSz="578189">
              <a:spcBef>
                <a:spcPct val="20000"/>
              </a:spcBef>
              <a:defRPr/>
            </a:pPr>
            <a:r>
              <a:rPr lang="en-US" sz="1400">
                <a:solidFill>
                  <a:schemeClr val="tx2"/>
                </a:solidFill>
              </a:rPr>
              <a:t>Title </a:t>
            </a:r>
          </a:p>
          <a:p>
            <a:pPr marL="433642" indent="-433642" defTabSz="578189">
              <a:spcBef>
                <a:spcPct val="20000"/>
              </a:spcBef>
              <a:defRPr/>
            </a:pPr>
            <a:r>
              <a:rPr lang="en-US" sz="1400">
                <a:solidFill>
                  <a:schemeClr val="tx2"/>
                </a:solidFill>
              </a:rPr>
              <a:t>Company</a:t>
            </a:r>
          </a:p>
          <a:p>
            <a:pPr marL="433642" indent="-433642" defTabSz="578189">
              <a:spcBef>
                <a:spcPct val="20000"/>
              </a:spcBef>
              <a:defRPr/>
            </a:pPr>
            <a:r>
              <a:rPr lang="en-US" sz="1400">
                <a:solidFill>
                  <a:schemeClr val="tx2"/>
                </a:solidFill>
              </a:rPr>
              <a:t>Twitter handle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92D19C99-2F9D-48EE-B30F-B0AF72D55570}"/>
              </a:ext>
            </a:extLst>
          </p:cNvPr>
          <p:cNvSpPr txBox="1">
            <a:spLocks/>
          </p:cNvSpPr>
          <p:nvPr/>
        </p:nvSpPr>
        <p:spPr>
          <a:xfrm>
            <a:off x="9495965" y="4057131"/>
            <a:ext cx="2822068" cy="1446781"/>
          </a:xfrm>
          <a:prstGeom prst="rect">
            <a:avLst/>
          </a:prstGeom>
        </p:spPr>
        <p:txBody>
          <a:bodyPr vert="horz" lIns="115644" tIns="57822" rIns="115644" bIns="57822" rtlCol="0" anchor="ctr">
            <a:normAutofit/>
          </a:bodyPr>
          <a:lstStyle/>
          <a:p>
            <a:pPr marL="433642" indent="-433642" defTabSz="578189">
              <a:spcBef>
                <a:spcPct val="20000"/>
              </a:spcBef>
              <a:defRPr/>
            </a:pPr>
            <a:r>
              <a:rPr lang="en-US" sz="1400" b="1">
                <a:solidFill>
                  <a:schemeClr val="accent1"/>
                </a:solidFill>
              </a:rPr>
              <a:t>Speaker Name</a:t>
            </a:r>
          </a:p>
          <a:p>
            <a:pPr marL="433642" indent="-433642" defTabSz="578189">
              <a:spcBef>
                <a:spcPct val="20000"/>
              </a:spcBef>
              <a:defRPr/>
            </a:pPr>
            <a:r>
              <a:rPr lang="en-US" sz="1400">
                <a:solidFill>
                  <a:schemeClr val="tx2"/>
                </a:solidFill>
              </a:rPr>
              <a:t>Title </a:t>
            </a:r>
          </a:p>
          <a:p>
            <a:pPr marL="433642" indent="-433642" defTabSz="578189">
              <a:spcBef>
                <a:spcPct val="20000"/>
              </a:spcBef>
              <a:defRPr/>
            </a:pPr>
            <a:r>
              <a:rPr lang="en-US" sz="1400">
                <a:solidFill>
                  <a:schemeClr val="tx2"/>
                </a:solidFill>
              </a:rPr>
              <a:t>Company</a:t>
            </a:r>
          </a:p>
          <a:p>
            <a:pPr marL="433642" indent="-433642" defTabSz="578189">
              <a:spcBef>
                <a:spcPct val="20000"/>
              </a:spcBef>
              <a:defRPr/>
            </a:pPr>
            <a:r>
              <a:rPr lang="en-US" sz="1400">
                <a:solidFill>
                  <a:schemeClr val="tx2"/>
                </a:solidFill>
              </a:rPr>
              <a:t>Twitter handle</a:t>
            </a:r>
          </a:p>
        </p:txBody>
      </p:sp>
      <p:sp>
        <p:nvSpPr>
          <p:cNvPr id="13" name="Title 6">
            <a:extLst>
              <a:ext uri="{FF2B5EF4-FFF2-40B4-BE49-F238E27FC236}">
                <a16:creationId xmlns:a16="http://schemas.microsoft.com/office/drawing/2014/main" id="{0B395CE8-E181-4347-84B3-4DE929A034F9}"/>
              </a:ext>
            </a:extLst>
          </p:cNvPr>
          <p:cNvSpPr txBox="1">
            <a:spLocks/>
          </p:cNvSpPr>
          <p:nvPr/>
        </p:nvSpPr>
        <p:spPr>
          <a:xfrm>
            <a:off x="197826" y="2485567"/>
            <a:ext cx="2476120" cy="33625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000">
                <a:solidFill>
                  <a:schemeClr val="tx2"/>
                </a:solidFill>
              </a:rPr>
              <a:t>Moderator</a:t>
            </a:r>
          </a:p>
        </p:txBody>
      </p:sp>
    </p:spTree>
    <p:extLst>
      <p:ext uri="{BB962C8B-B14F-4D97-AF65-F5344CB8AC3E}">
        <p14:creationId xmlns:p14="http://schemas.microsoft.com/office/powerpoint/2010/main" val="39039549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5359188C-A1A6-4205-B17F-6FC5992A93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tx2"/>
                </a:solidFill>
              </a:rPr>
              <a:t>Slide Title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8ACCAA9A-27AB-41AC-B9E0-25D9140A40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solidFill>
                  <a:schemeClr val="tx2"/>
                </a:solidFill>
              </a:rPr>
              <a:t>Session Bullets</a:t>
            </a:r>
          </a:p>
          <a:p>
            <a:pPr lvl="1"/>
            <a:r>
              <a:rPr lang="en-US">
                <a:solidFill>
                  <a:schemeClr val="tx2"/>
                </a:solidFill>
              </a:rPr>
              <a:t>Session Bullets</a:t>
            </a:r>
          </a:p>
        </p:txBody>
      </p:sp>
    </p:spTree>
    <p:extLst>
      <p:ext uri="{BB962C8B-B14F-4D97-AF65-F5344CB8AC3E}">
        <p14:creationId xmlns:p14="http://schemas.microsoft.com/office/powerpoint/2010/main" val="6924623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59C427-0CB2-98E5-AC81-9685398D41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3900" y="2690594"/>
            <a:ext cx="6097524" cy="1476811"/>
          </a:xfrm>
        </p:spPr>
        <p:txBody>
          <a:bodyPr>
            <a:noAutofit/>
          </a:bodyPr>
          <a:lstStyle/>
          <a:p>
            <a:r>
              <a:rPr lang="en-US" sz="540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40371160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59C427-0CB2-98E5-AC81-9685398D414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dirty="0"/>
              <a:t>#MSPSummit</a:t>
            </a:r>
            <a:r>
              <a:rPr lang="en-US" sz="5400" dirty="0"/>
              <a:t> 2025</a:t>
            </a:r>
          </a:p>
        </p:txBody>
      </p:sp>
    </p:spTree>
    <p:extLst>
      <p:ext uri="{BB962C8B-B14F-4D97-AF65-F5344CB8AC3E}">
        <p14:creationId xmlns:p14="http://schemas.microsoft.com/office/powerpoint/2010/main" val="34072037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59C427-0CB2-98E5-AC81-9685398D414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dirty="0"/>
              <a:t>#MSPSummit</a:t>
            </a:r>
            <a:r>
              <a:rPr lang="en-US" sz="5400" dirty="0"/>
              <a:t> 2025</a:t>
            </a:r>
          </a:p>
        </p:txBody>
      </p:sp>
    </p:spTree>
    <p:extLst>
      <p:ext uri="{BB962C8B-B14F-4D97-AF65-F5344CB8AC3E}">
        <p14:creationId xmlns:p14="http://schemas.microsoft.com/office/powerpoint/2010/main" val="9367484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59C427-0CB2-98E5-AC81-9685398D414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dirty="0"/>
              <a:t>#MSPSummit</a:t>
            </a:r>
            <a:r>
              <a:rPr lang="en-US" sz="5400" dirty="0"/>
              <a:t> 2025</a:t>
            </a:r>
          </a:p>
        </p:txBody>
      </p:sp>
    </p:spTree>
    <p:extLst>
      <p:ext uri="{BB962C8B-B14F-4D97-AF65-F5344CB8AC3E}">
        <p14:creationId xmlns:p14="http://schemas.microsoft.com/office/powerpoint/2010/main" val="1527754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88977D32-7B04-894A-69B6-9E89999EBE0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dirty="0"/>
              <a:t>#MSPSummit</a:t>
            </a:r>
            <a:r>
              <a:rPr lang="en-US" sz="5400" dirty="0"/>
              <a:t> 2025</a:t>
            </a:r>
          </a:p>
        </p:txBody>
      </p:sp>
    </p:spTree>
    <p:extLst>
      <p:ext uri="{BB962C8B-B14F-4D97-AF65-F5344CB8AC3E}">
        <p14:creationId xmlns:p14="http://schemas.microsoft.com/office/powerpoint/2010/main" val="11462616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8EC56-71BC-075D-F635-A24B033CA7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0721B9-2E8E-F455-BC25-9F978D85312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7036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728F8AF-8096-C772-2F7B-9AF88D831E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40874ED-6563-2494-E5F0-E309249380A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8096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9DE10-4C85-7CC6-1986-3236D1DCF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ADF839-B81F-B8C7-416B-5A073E09205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1554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EB3FBE-A293-614F-D6C0-275E91CA3C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E3046E-5E07-928F-0559-EFF8AE42B5A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60504"/>
      </p:ext>
    </p:extLst>
  </p:cSld>
  <p:clrMapOvr>
    <a:masterClrMapping/>
  </p:clrMapOvr>
</p:sld>
</file>

<file path=ppt/theme/theme1.xml><?xml version="1.0" encoding="utf-8"?>
<a:theme xmlns:a="http://schemas.openxmlformats.org/drawingml/2006/main" name="InformaTech">
  <a:themeElements>
    <a:clrScheme name="CPLV25">
      <a:dk1>
        <a:srgbClr val="613392"/>
      </a:dk1>
      <a:lt1>
        <a:srgbClr val="FFFFFF"/>
      </a:lt1>
      <a:dk2>
        <a:srgbClr val="000000"/>
      </a:dk2>
      <a:lt2>
        <a:srgbClr val="D8D8D8"/>
      </a:lt2>
      <a:accent1>
        <a:srgbClr val="613392"/>
      </a:accent1>
      <a:accent2>
        <a:srgbClr val="FF8E00"/>
      </a:accent2>
      <a:accent3>
        <a:srgbClr val="BFADD3"/>
      </a:accent3>
      <a:accent4>
        <a:srgbClr val="8A8C8C"/>
      </a:accent4>
      <a:accent5>
        <a:srgbClr val="2F0D51"/>
      </a:accent5>
      <a:accent6>
        <a:srgbClr val="F83838"/>
      </a:accent6>
      <a:hlink>
        <a:srgbClr val="FFFFFF"/>
      </a:hlink>
      <a:folHlink>
        <a:srgbClr val="8C918F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forma Tech Template" id="{80A29B33-6D4C-4AE5-8079-DD66E7BEB1C5}" vid="{A94091BC-4710-422D-99B5-0B6AB428DDD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ea4ace1d-813c-4147-811a-03465922f151">
      <UserInfo>
        <DisplayName>Ackerman, Jessica</DisplayName>
        <AccountId>39</AccountId>
        <AccountType/>
      </UserInfo>
      <UserInfo>
        <DisplayName>Watts, Brittany</DisplayName>
        <AccountId>16</AccountId>
        <AccountType/>
      </UserInfo>
      <UserInfo>
        <DisplayName>Bird, Maddie</DisplayName>
        <AccountId>87</AccountId>
        <AccountType/>
      </UserInfo>
    </SharedWithUsers>
    <TaxCatchAll xmlns="ea4ace1d-813c-4147-811a-03465922f151" xsi:nil="true"/>
    <lcf76f155ced4ddcb4097134ff3c332f xmlns="83ff7b78-a3ec-4f31-ad91-916bbdc7405b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D848FA491C00B4CBBA033DC08E67818" ma:contentTypeVersion="18" ma:contentTypeDescription="Create a new document." ma:contentTypeScope="" ma:versionID="1ff24fca09437dd457092590900f9375">
  <xsd:schema xmlns:xsd="http://www.w3.org/2001/XMLSchema" xmlns:xs="http://www.w3.org/2001/XMLSchema" xmlns:p="http://schemas.microsoft.com/office/2006/metadata/properties" xmlns:ns2="83ff7b78-a3ec-4f31-ad91-916bbdc7405b" xmlns:ns3="ea4ace1d-813c-4147-811a-03465922f151" targetNamespace="http://schemas.microsoft.com/office/2006/metadata/properties" ma:root="true" ma:fieldsID="62c51e6a70ed55b138e06fa49d898b12" ns2:_="" ns3:_="">
    <xsd:import namespace="83ff7b78-a3ec-4f31-ad91-916bbdc7405b"/>
    <xsd:import namespace="ea4ace1d-813c-4147-811a-03465922f15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ff7b78-a3ec-4f31-ad91-916bbdc7405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bdc0606b-8e5a-4aee-a68c-f4efcab0e83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4ace1d-813c-4147-811a-03465922f151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e9030332-a890-447f-b4e5-d7e28bb665a4}" ma:internalName="TaxCatchAll" ma:showField="CatchAllData" ma:web="ea4ace1d-813c-4147-811a-03465922f15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9FF6F15-AC8B-41AB-9EB8-502631F4DD04}">
  <ds:schemaRefs>
    <ds:schemaRef ds:uri="83ff7b78-a3ec-4f31-ad91-916bbdc7405b"/>
    <ds:schemaRef ds:uri="ea4ace1d-813c-4147-811a-03465922f151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B2AF159E-9A2D-4735-952A-2A3F427886FA}">
  <ds:schemaRefs>
    <ds:schemaRef ds:uri="83ff7b78-a3ec-4f31-ad91-916bbdc7405b"/>
    <ds:schemaRef ds:uri="ea4ace1d-813c-4147-811a-03465922f15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76A8B489-D3CE-4644-A46A-61E7348EE53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it_powerpoint_presentation_template-1</Template>
  <TotalTime>0</TotalTime>
  <Words>70</Words>
  <Application>Microsoft Office PowerPoint</Application>
  <PresentationFormat>Widescreen</PresentationFormat>
  <Paragraphs>39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Arial</vt:lpstr>
      <vt:lpstr>Century Gothic</vt:lpstr>
      <vt:lpstr>InformaTech</vt:lpstr>
      <vt:lpstr>#MSPSummit 2025</vt:lpstr>
      <vt:lpstr>#MSPSummit 2025</vt:lpstr>
      <vt:lpstr>#MSPSummit 2025</vt:lpstr>
      <vt:lpstr>#MSPSummit 2025</vt:lpstr>
      <vt:lpstr>#MSPSummit 2025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Panel Session Title</vt:lpstr>
      <vt:lpstr>Slide Title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Channel Partners Conference &amp; Expo 2021</dc:title>
  <dc:creator>Truscio, Jessie</dc:creator>
  <cp:lastModifiedBy>Egley, Katie</cp:lastModifiedBy>
  <cp:revision>12</cp:revision>
  <dcterms:created xsi:type="dcterms:W3CDTF">2019-05-21T21:17:40Z</dcterms:created>
  <dcterms:modified xsi:type="dcterms:W3CDTF">2024-12-20T22:51:34Z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0x0101004D848FA491C00B4CBBA033DC08E67818</vt:lpwstr>
  </property>
  <property fmtid="{D5CDD505-2E9C-101B-9397-08002B2CF9AE}" pid="3" name="MSIP_Label_e1b4a6d7-967f-4d55-9d13-d94940dabb24_Enabled">
    <vt:lpwstr>true</vt:lpwstr>
  </property>
  <property fmtid="{D5CDD505-2E9C-101B-9397-08002B2CF9AE}" pid="4" name="MSIP_Label_e1b4a6d7-967f-4d55-9d13-d94940dabb24_SetDate">
    <vt:lpwstr>2021-06-30T18:31:27Z</vt:lpwstr>
  </property>
  <property fmtid="{D5CDD505-2E9C-101B-9397-08002B2CF9AE}" pid="5" name="MSIP_Label_e1b4a6d7-967f-4d55-9d13-d94940dabb24_Method">
    <vt:lpwstr>Privileged</vt:lpwstr>
  </property>
  <property fmtid="{D5CDD505-2E9C-101B-9397-08002B2CF9AE}" pid="6" name="MSIP_Label_e1b4a6d7-967f-4d55-9d13-d94940dabb24_Name">
    <vt:lpwstr>e1b4a6d7-967f-4d55-9d13-d94940dabb24</vt:lpwstr>
  </property>
  <property fmtid="{D5CDD505-2E9C-101B-9397-08002B2CF9AE}" pid="7" name="MSIP_Label_e1b4a6d7-967f-4d55-9d13-d94940dabb24_SiteId">
    <vt:lpwstr>2567d566-604c-408a-8a60-55d0dc9d9d6b</vt:lpwstr>
  </property>
  <property fmtid="{D5CDD505-2E9C-101B-9397-08002B2CF9AE}" pid="8" name="MSIP_Label_e1b4a6d7-967f-4d55-9d13-d94940dabb24_ActionId">
    <vt:lpwstr>bd52bb31-a3a3-49a8-8799-fffe4b5bfdee</vt:lpwstr>
  </property>
  <property fmtid="{D5CDD505-2E9C-101B-9397-08002B2CF9AE}" pid="9" name="MSIP_Label_e1b4a6d7-967f-4d55-9d13-d94940dabb24_ContentBits">
    <vt:lpwstr>0</vt:lpwstr>
  </property>
  <property fmtid="{D5CDD505-2E9C-101B-9397-08002B2CF9AE}" pid="10" name="MediaServiceImageTags">
    <vt:lpwstr/>
  </property>
</Properties>
</file>