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4"/>
  </p:notesMasterIdLst>
  <p:sldIdLst>
    <p:sldId id="315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6" r:id="rId15"/>
    <p:sldId id="312" r:id="rId16"/>
    <p:sldId id="313" r:id="rId17"/>
    <p:sldId id="314" r:id="rId18"/>
    <p:sldId id="295" r:id="rId19"/>
    <p:sldId id="301" r:id="rId20"/>
    <p:sldId id="299" r:id="rId21"/>
    <p:sldId id="292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48F46F-1EDC-445D-97F2-FBBAD0215701}">
          <p14:sldIdLst>
            <p14:sldId id="315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6"/>
            <p14:sldId id="312"/>
            <p14:sldId id="313"/>
            <p14:sldId id="314"/>
            <p14:sldId id="295"/>
            <p14:sldId id="301"/>
            <p14:sldId id="299"/>
            <p14:sldId id="292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scio, Jessie" initials="TJ" lastIdx="2" clrIdx="0">
    <p:extLst>
      <p:ext uri="{19B8F6BF-5375-455C-9EA6-DF929625EA0E}">
        <p15:presenceInfo xmlns:p15="http://schemas.microsoft.com/office/powerpoint/2012/main" userId="S::Jessie.Truscio@informa.com::0cb17610-b310-4fd2-8efb-d18fd7924d27" providerId="AD"/>
      </p:ext>
    </p:extLst>
  </p:cmAuthor>
  <p:cmAuthor id="2" name="Yee, Rosa" initials="YR" lastIdx="4" clrIdx="1">
    <p:extLst>
      <p:ext uri="{19B8F6BF-5375-455C-9EA6-DF929625EA0E}">
        <p15:presenceInfo xmlns:p15="http://schemas.microsoft.com/office/powerpoint/2012/main" userId="S::Rosa.Yee@informa.com::02e395c3-35e9-4bbf-9ffa-a89b43fcb1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7C3"/>
    <a:srgbClr val="0969A5"/>
    <a:srgbClr val="DAD7F5"/>
    <a:srgbClr val="88D3EC"/>
    <a:srgbClr val="8091A1"/>
    <a:srgbClr val="ECEB80"/>
    <a:srgbClr val="E1DE33"/>
    <a:srgbClr val="EDEDED"/>
    <a:srgbClr val="D9DEE3"/>
    <a:srgbClr val="DF5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AD602-135E-4CD8-B677-44AB415A5975}" v="10" dt="2024-12-20T22:48:55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7"/>
    <p:restoredTop sz="94674"/>
  </p:normalViewPr>
  <p:slideViewPr>
    <p:cSldViewPr snapToGrid="0">
      <p:cViewPr varScale="1">
        <p:scale>
          <a:sx n="108" d="100"/>
          <a:sy n="108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ey, Katie" userId="92bdb81a-e597-4cc9-94fa-ba59d89e4d82" providerId="ADAL" clId="{CB1AD602-135E-4CD8-B677-44AB415A5975}"/>
    <pc:docChg chg="undo custSel modMainMaster">
      <pc:chgData name="Egley, Katie" userId="92bdb81a-e597-4cc9-94fa-ba59d89e4d82" providerId="ADAL" clId="{CB1AD602-135E-4CD8-B677-44AB415A5975}" dt="2024-12-20T22:48:55.912" v="56"/>
      <pc:docMkLst>
        <pc:docMk/>
      </pc:docMkLst>
      <pc:sldMasterChg chg="modSldLayout">
        <pc:chgData name="Egley, Katie" userId="92bdb81a-e597-4cc9-94fa-ba59d89e4d82" providerId="ADAL" clId="{CB1AD602-135E-4CD8-B677-44AB415A5975}" dt="2024-12-20T22:48:55.912" v="56"/>
        <pc:sldMasterMkLst>
          <pc:docMk/>
          <pc:sldMasterMk cId="2069024817" sldId="2147483683"/>
        </pc:sldMasterMkLst>
        <pc:sldLayoutChg chg="addSp delSp modSp mod">
          <pc:chgData name="Egley, Katie" userId="92bdb81a-e597-4cc9-94fa-ba59d89e4d82" providerId="ADAL" clId="{CB1AD602-135E-4CD8-B677-44AB415A5975}" dt="2024-12-20T22:48:44.327" v="50"/>
          <pc:sldLayoutMkLst>
            <pc:docMk/>
            <pc:sldMasterMk cId="2069024817" sldId="2147483683"/>
            <pc:sldLayoutMk cId="165512558" sldId="2147483684"/>
          </pc:sldLayoutMkLst>
          <pc:picChg chg="add mod">
            <ac:chgData name="Egley, Katie" userId="92bdb81a-e597-4cc9-94fa-ba59d89e4d82" providerId="ADAL" clId="{CB1AD602-135E-4CD8-B677-44AB415A5975}" dt="2024-12-20T22:48:44.327" v="50"/>
            <ac:picMkLst>
              <pc:docMk/>
              <pc:sldMasterMk cId="2069024817" sldId="2147483683"/>
              <pc:sldLayoutMk cId="165512558" sldId="2147483684"/>
              <ac:picMk id="2" creationId="{A8F03F24-C75E-F1DA-0FFD-1D2DD4B86B45}"/>
            </ac:picMkLst>
          </pc:picChg>
          <pc:picChg chg="del mod">
            <ac:chgData name="Egley, Katie" userId="92bdb81a-e597-4cc9-94fa-ba59d89e4d82" providerId="ADAL" clId="{CB1AD602-135E-4CD8-B677-44AB415A5975}" dt="2024-12-20T22:48:43.763" v="49" actId="478"/>
            <ac:picMkLst>
              <pc:docMk/>
              <pc:sldMasterMk cId="2069024817" sldId="2147483683"/>
              <pc:sldLayoutMk cId="165512558" sldId="2147483684"/>
              <ac:picMk id="9" creationId="{D4266B2E-3D2B-4EF1-8D12-63EDC574DDED}"/>
            </ac:picMkLst>
          </pc:picChg>
          <pc:picChg chg="del mod">
            <ac:chgData name="Egley, Katie" userId="92bdb81a-e597-4cc9-94fa-ba59d89e4d82" providerId="ADAL" clId="{CB1AD602-135E-4CD8-B677-44AB415A5975}" dt="2024-12-20T22:44:37.733" v="1" actId="478"/>
            <ac:picMkLst>
              <pc:docMk/>
              <pc:sldMasterMk cId="2069024817" sldId="2147483683"/>
              <pc:sldLayoutMk cId="165512558" sldId="2147483684"/>
              <ac:picMk id="11" creationId="{891FF835-8803-4E03-BD9C-9F0D110384F8}"/>
            </ac:picMkLst>
          </pc:picChg>
        </pc:sldLayoutChg>
        <pc:sldLayoutChg chg="addSp delSp modSp mod">
          <pc:chgData name="Egley, Katie" userId="92bdb81a-e597-4cc9-94fa-ba59d89e4d82" providerId="ADAL" clId="{CB1AD602-135E-4CD8-B677-44AB415A5975}" dt="2024-12-20T22:48:40.111" v="48"/>
          <pc:sldLayoutMkLst>
            <pc:docMk/>
            <pc:sldMasterMk cId="2069024817" sldId="2147483683"/>
            <pc:sldLayoutMk cId="3023232996" sldId="2147483719"/>
          </pc:sldLayoutMkLst>
          <pc:picChg chg="add del mod ord">
            <ac:chgData name="Egley, Katie" userId="92bdb81a-e597-4cc9-94fa-ba59d89e4d82" providerId="ADAL" clId="{CB1AD602-135E-4CD8-B677-44AB415A5975}" dt="2024-12-20T22:48:34.941" v="45" actId="478"/>
            <ac:picMkLst>
              <pc:docMk/>
              <pc:sldMasterMk cId="2069024817" sldId="2147483683"/>
              <pc:sldLayoutMk cId="3023232996" sldId="2147483719"/>
              <ac:picMk id="4" creationId="{0DBD1EB8-78D3-428E-CFA1-25B976B53E1C}"/>
            </ac:picMkLst>
          </pc:picChg>
          <pc:picChg chg="add mod">
            <ac:chgData name="Egley, Katie" userId="92bdb81a-e597-4cc9-94fa-ba59d89e4d82" providerId="ADAL" clId="{CB1AD602-135E-4CD8-B677-44AB415A5975}" dt="2024-12-20T22:48:40.111" v="48"/>
            <ac:picMkLst>
              <pc:docMk/>
              <pc:sldMasterMk cId="2069024817" sldId="2147483683"/>
              <pc:sldLayoutMk cId="3023232996" sldId="2147483719"/>
              <ac:picMk id="5" creationId="{79751783-0AC1-5AEA-C4BA-36C925F36C42}"/>
            </ac:picMkLst>
          </pc:picChg>
          <pc:picChg chg="ord">
            <ac:chgData name="Egley, Katie" userId="92bdb81a-e597-4cc9-94fa-ba59d89e4d82" providerId="ADAL" clId="{CB1AD602-135E-4CD8-B677-44AB415A5975}" dt="2024-12-20T22:46:15.299" v="17" actId="171"/>
            <ac:picMkLst>
              <pc:docMk/>
              <pc:sldMasterMk cId="2069024817" sldId="2147483683"/>
              <pc:sldLayoutMk cId="3023232996" sldId="2147483719"/>
              <ac:picMk id="8" creationId="{7AE3FEFE-E5EE-DAC7-9477-5FC7740C744F}"/>
            </ac:picMkLst>
          </pc:picChg>
          <pc:picChg chg="add del">
            <ac:chgData name="Egley, Katie" userId="92bdb81a-e597-4cc9-94fa-ba59d89e4d82" providerId="ADAL" clId="{CB1AD602-135E-4CD8-B677-44AB415A5975}" dt="2024-12-20T22:48:39.706" v="47" actId="478"/>
            <ac:picMkLst>
              <pc:docMk/>
              <pc:sldMasterMk cId="2069024817" sldId="2147483683"/>
              <pc:sldLayoutMk cId="3023232996" sldId="2147483719"/>
              <ac:picMk id="9" creationId="{D4266B2E-3D2B-4EF1-8D12-63EDC574DDED}"/>
            </ac:picMkLst>
          </pc:picChg>
          <pc:picChg chg="add del">
            <ac:chgData name="Egley, Katie" userId="92bdb81a-e597-4cc9-94fa-ba59d89e4d82" providerId="ADAL" clId="{CB1AD602-135E-4CD8-B677-44AB415A5975}" dt="2024-12-20T22:48:38.227" v="46" actId="478"/>
            <ac:picMkLst>
              <pc:docMk/>
              <pc:sldMasterMk cId="2069024817" sldId="2147483683"/>
              <pc:sldLayoutMk cId="3023232996" sldId="2147483719"/>
              <ac:picMk id="11" creationId="{891FF835-8803-4E03-BD9C-9F0D110384F8}"/>
            </ac:picMkLst>
          </pc:picChg>
        </pc:sldLayoutChg>
        <pc:sldLayoutChg chg="addSp delSp modSp mod">
          <pc:chgData name="Egley, Katie" userId="92bdb81a-e597-4cc9-94fa-ba59d89e4d82" providerId="ADAL" clId="{CB1AD602-135E-4CD8-B677-44AB415A5975}" dt="2024-12-20T22:48:30.629" v="44" actId="1076"/>
          <pc:sldLayoutMkLst>
            <pc:docMk/>
            <pc:sldMasterMk cId="2069024817" sldId="2147483683"/>
            <pc:sldLayoutMk cId="3130822015" sldId="2147483720"/>
          </pc:sldLayoutMkLst>
          <pc:picChg chg="add del mod">
            <ac:chgData name="Egley, Katie" userId="92bdb81a-e597-4cc9-94fa-ba59d89e4d82" providerId="ADAL" clId="{CB1AD602-135E-4CD8-B677-44AB415A5975}" dt="2024-12-20T22:47:52.717" v="40" actId="478"/>
            <ac:picMkLst>
              <pc:docMk/>
              <pc:sldMasterMk cId="2069024817" sldId="2147483683"/>
              <pc:sldLayoutMk cId="3130822015" sldId="2147483720"/>
              <ac:picMk id="3" creationId="{7E986F0A-B23E-340E-9C20-CBB06926B585}"/>
            </ac:picMkLst>
          </pc:picChg>
          <pc:picChg chg="add mod">
            <ac:chgData name="Egley, Katie" userId="92bdb81a-e597-4cc9-94fa-ba59d89e4d82" providerId="ADAL" clId="{CB1AD602-135E-4CD8-B677-44AB415A5975}" dt="2024-12-20T22:48:30.629" v="44" actId="1076"/>
            <ac:picMkLst>
              <pc:docMk/>
              <pc:sldMasterMk cId="2069024817" sldId="2147483683"/>
              <pc:sldLayoutMk cId="3130822015" sldId="2147483720"/>
              <ac:picMk id="4" creationId="{22822FB7-B09C-6687-EBFA-9C301BB57FDB}"/>
            </ac:picMkLst>
          </pc:picChg>
          <pc:picChg chg="del">
            <ac:chgData name="Egley, Katie" userId="92bdb81a-e597-4cc9-94fa-ba59d89e4d82" providerId="ADAL" clId="{CB1AD602-135E-4CD8-B677-44AB415A5975}" dt="2024-12-20T22:47:54.547" v="41" actId="478"/>
            <ac:picMkLst>
              <pc:docMk/>
              <pc:sldMasterMk cId="2069024817" sldId="2147483683"/>
              <pc:sldLayoutMk cId="3130822015" sldId="2147483720"/>
              <ac:picMk id="9" creationId="{D4266B2E-3D2B-4EF1-8D12-63EDC574DDED}"/>
            </ac:picMkLst>
          </pc:picChg>
          <pc:picChg chg="del">
            <ac:chgData name="Egley, Katie" userId="92bdb81a-e597-4cc9-94fa-ba59d89e4d82" providerId="ADAL" clId="{CB1AD602-135E-4CD8-B677-44AB415A5975}" dt="2024-12-20T22:47:49.461" v="38" actId="478"/>
            <ac:picMkLst>
              <pc:docMk/>
              <pc:sldMasterMk cId="2069024817" sldId="2147483683"/>
              <pc:sldLayoutMk cId="3130822015" sldId="2147483720"/>
              <ac:picMk id="11" creationId="{891FF835-8803-4E03-BD9C-9F0D110384F8}"/>
            </ac:picMkLst>
          </pc:picChg>
        </pc:sldLayoutChg>
        <pc:sldLayoutChg chg="addSp delSp modSp mod">
          <pc:chgData name="Egley, Katie" userId="92bdb81a-e597-4cc9-94fa-ba59d89e4d82" providerId="ADAL" clId="{CB1AD602-135E-4CD8-B677-44AB415A5975}" dt="2024-12-20T22:48:51.273" v="53"/>
          <pc:sldLayoutMkLst>
            <pc:docMk/>
            <pc:sldMasterMk cId="2069024817" sldId="2147483683"/>
            <pc:sldLayoutMk cId="553060823" sldId="2147483721"/>
          </pc:sldLayoutMkLst>
          <pc:picChg chg="add mod">
            <ac:chgData name="Egley, Katie" userId="92bdb81a-e597-4cc9-94fa-ba59d89e4d82" providerId="ADAL" clId="{CB1AD602-135E-4CD8-B677-44AB415A5975}" dt="2024-12-20T22:48:51.273" v="53"/>
            <ac:picMkLst>
              <pc:docMk/>
              <pc:sldMasterMk cId="2069024817" sldId="2147483683"/>
              <pc:sldLayoutMk cId="553060823" sldId="2147483721"/>
              <ac:picMk id="3" creationId="{FAC88C97-D355-E8D4-F43D-19E3A1F61A45}"/>
            </ac:picMkLst>
          </pc:picChg>
          <pc:picChg chg="del">
            <ac:chgData name="Egley, Katie" userId="92bdb81a-e597-4cc9-94fa-ba59d89e4d82" providerId="ADAL" clId="{CB1AD602-135E-4CD8-B677-44AB415A5975}" dt="2024-12-20T22:48:50.894" v="52" actId="478"/>
            <ac:picMkLst>
              <pc:docMk/>
              <pc:sldMasterMk cId="2069024817" sldId="2147483683"/>
              <pc:sldLayoutMk cId="553060823" sldId="2147483721"/>
              <ac:picMk id="9" creationId="{D4266B2E-3D2B-4EF1-8D12-63EDC574DDED}"/>
            </ac:picMkLst>
          </pc:picChg>
          <pc:picChg chg="del">
            <ac:chgData name="Egley, Katie" userId="92bdb81a-e597-4cc9-94fa-ba59d89e4d82" providerId="ADAL" clId="{CB1AD602-135E-4CD8-B677-44AB415A5975}" dt="2024-12-20T22:48:49.500" v="51" actId="478"/>
            <ac:picMkLst>
              <pc:docMk/>
              <pc:sldMasterMk cId="2069024817" sldId="2147483683"/>
              <pc:sldLayoutMk cId="553060823" sldId="2147483721"/>
              <ac:picMk id="11" creationId="{891FF835-8803-4E03-BD9C-9F0D110384F8}"/>
            </ac:picMkLst>
          </pc:picChg>
        </pc:sldLayoutChg>
        <pc:sldLayoutChg chg="addSp delSp modSp mod">
          <pc:chgData name="Egley, Katie" userId="92bdb81a-e597-4cc9-94fa-ba59d89e4d82" providerId="ADAL" clId="{CB1AD602-135E-4CD8-B677-44AB415A5975}" dt="2024-12-20T22:48:55.912" v="56"/>
          <pc:sldLayoutMkLst>
            <pc:docMk/>
            <pc:sldMasterMk cId="2069024817" sldId="2147483683"/>
            <pc:sldLayoutMk cId="2961897810" sldId="2147483722"/>
          </pc:sldLayoutMkLst>
          <pc:picChg chg="add mod">
            <ac:chgData name="Egley, Katie" userId="92bdb81a-e597-4cc9-94fa-ba59d89e4d82" providerId="ADAL" clId="{CB1AD602-135E-4CD8-B677-44AB415A5975}" dt="2024-12-20T22:48:55.912" v="56"/>
            <ac:picMkLst>
              <pc:docMk/>
              <pc:sldMasterMk cId="2069024817" sldId="2147483683"/>
              <pc:sldLayoutMk cId="2961897810" sldId="2147483722"/>
              <ac:picMk id="2" creationId="{26AA2C92-5D83-5DBE-6CC4-919D06AC401D}"/>
            </ac:picMkLst>
          </pc:picChg>
          <pc:picChg chg="del">
            <ac:chgData name="Egley, Katie" userId="92bdb81a-e597-4cc9-94fa-ba59d89e4d82" providerId="ADAL" clId="{CB1AD602-135E-4CD8-B677-44AB415A5975}" dt="2024-12-20T22:48:55.466" v="55" actId="478"/>
            <ac:picMkLst>
              <pc:docMk/>
              <pc:sldMasterMk cId="2069024817" sldId="2147483683"/>
              <pc:sldLayoutMk cId="2961897810" sldId="2147483722"/>
              <ac:picMk id="9" creationId="{D4266B2E-3D2B-4EF1-8D12-63EDC574DDED}"/>
            </ac:picMkLst>
          </pc:picChg>
          <pc:picChg chg="del">
            <ac:chgData name="Egley, Katie" userId="92bdb81a-e597-4cc9-94fa-ba59d89e4d82" providerId="ADAL" clId="{CB1AD602-135E-4CD8-B677-44AB415A5975}" dt="2024-12-20T22:48:54.115" v="54" actId="478"/>
            <ac:picMkLst>
              <pc:docMk/>
              <pc:sldMasterMk cId="2069024817" sldId="2147483683"/>
              <pc:sldLayoutMk cId="2961897810" sldId="2147483722"/>
              <ac:picMk id="11" creationId="{891FF835-8803-4E03-BD9C-9F0D110384F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BF25832B-F408-45E9-9DD4-B69455671D90}" type="datetimeFigureOut">
              <a:rPr lang="en-GB" smtClean="0"/>
              <a:pPr/>
              <a:t>20/12/2024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A6786A8B-F3E6-427E-9BC5-DE8115D19A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hashtag/CPVirtual" TargetMode="Externa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twitter.com/hashtag/CPVirtual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CPVirtual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hashtag/CPVirtual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hashtag/CPVirtual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hashtag/CPVirtual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hashtag/CPVirtual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hashtag/CPVirtual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D70B10-71E6-3D17-5295-D6517C05C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chemeClr val="accent1">
                  <a:alpha val="50000"/>
                </a:schemeClr>
              </a:gs>
              <a:gs pos="0">
                <a:schemeClr val="accent2"/>
              </a:gs>
              <a:gs pos="77000">
                <a:schemeClr val="accent4"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3FEFE-E5EE-DAC7-9477-5FC7740C7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2373148"/>
            <a:ext cx="6559617" cy="4484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B61C7-6E8D-4786-9FC6-B388C65D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10767"/>
            <a:ext cx="6547932" cy="64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4D45D-E239-4993-BD70-9E42EE1DACC0}"/>
              </a:ext>
            </a:extLst>
          </p:cNvPr>
          <p:cNvSpPr txBox="1"/>
          <p:nvPr userDrawn="1"/>
        </p:nvSpPr>
        <p:spPr>
          <a:xfrm>
            <a:off x="613062" y="1218473"/>
            <a:ext cx="68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24-27, 2025 at The Venetian Las Vegas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A97AB-77D4-9ED0-0E62-591F43F51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3">
            <a:hlinkClick r:id="rId5"/>
            <a:extLst>
              <a:ext uri="{FF2B5EF4-FFF2-40B4-BE49-F238E27FC236}">
                <a16:creationId xmlns:a16="http://schemas.microsoft.com/office/drawing/2014/main" id="{B1B206D9-20A9-BF48-7B10-896E9DB0B284}"/>
              </a:ext>
            </a:extLst>
          </p:cNvPr>
          <p:cNvSpPr txBox="1">
            <a:spLocks/>
          </p:cNvSpPr>
          <p:nvPr userDrawn="1"/>
        </p:nvSpPr>
        <p:spPr>
          <a:xfrm>
            <a:off x="812800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F6B5B57-E653-908C-ECE6-EA90E34E4569}"/>
              </a:ext>
            </a:extLst>
          </p:cNvPr>
          <p:cNvSpPr txBox="1">
            <a:spLocks/>
          </p:cNvSpPr>
          <p:nvPr userDrawn="1"/>
        </p:nvSpPr>
        <p:spPr>
          <a:xfrm>
            <a:off x="812800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03F24-C75E-F1DA-0FFD-1D2DD4B86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1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BAC6EF-C4BC-492B-4C52-1197BBBFE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33000">
                <a:srgbClr val="08407B">
                  <a:alpha val="85000"/>
                </a:srgb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FA0C-DC78-4242-AAAE-8F0C24CA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71" y="273290"/>
            <a:ext cx="3763536" cy="373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E0E0-E4CD-7B5C-42DD-39617C7760C2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E788E-8945-EEF6-CF7A-8E9C1BBEAF51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A30A5-DBD3-D216-36FE-44470549CAE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156712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6E331C-4132-20E9-ABD7-7352D6C42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FA0C-DC78-4242-AAAE-8F0C24CA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71" y="273290"/>
            <a:ext cx="3763536" cy="373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E0E0-E4CD-7B5C-42DD-39617C7760C2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E788E-8945-EEF6-CF7A-8E9C1BBEAF51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A30A5-DBD3-D216-36FE-44470549CAE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273139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07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32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466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3" y="1876532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3555691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50D22F-F76F-450A-BA4F-FADB2BAD1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624" y="1399017"/>
            <a:ext cx="4180425" cy="41807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455A9-8E94-4BFE-9C1E-9FEA1B2D6F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3" y="1876532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3555691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accent2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50D22F-F76F-450A-BA4F-FADB2BAD1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624" y="1399017"/>
            <a:ext cx="4180425" cy="41807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BAAFD-117C-4E45-841A-D58B534CA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0003" y="223488"/>
            <a:ext cx="3943376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9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5FFC28-47E7-4475-9D61-2DA99155B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83021"/>
            <a:ext cx="12191999" cy="469900"/>
          </a:xfrm>
          <a:prstGeom prst="rect">
            <a:avLst/>
          </a:prstGeom>
        </p:spPr>
      </p:pic>
      <p:sp>
        <p:nvSpPr>
          <p:cNvPr id="21" name="Footer Placeholder 4">
            <a:hlinkClick r:id="rId4"/>
            <a:extLst>
              <a:ext uri="{FF2B5EF4-FFF2-40B4-BE49-F238E27FC236}">
                <a16:creationId xmlns:a16="http://schemas.microsoft.com/office/drawing/2014/main" id="{053D3F4D-951B-488A-8097-277275772371}"/>
              </a:ext>
            </a:extLst>
          </p:cNvPr>
          <p:cNvSpPr txBox="1">
            <a:spLocks/>
          </p:cNvSpPr>
          <p:nvPr/>
        </p:nvSpPr>
        <p:spPr>
          <a:xfrm>
            <a:off x="8646160" y="6489670"/>
            <a:ext cx="2814003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C5B48A58-A61C-4C50-8DAF-1391FCAFA0DF}"/>
              </a:ext>
            </a:extLst>
          </p:cNvPr>
          <p:cNvSpPr txBox="1">
            <a:spLocks/>
          </p:cNvSpPr>
          <p:nvPr/>
        </p:nvSpPr>
        <p:spPr>
          <a:xfrm>
            <a:off x="723900" y="6448736"/>
            <a:ext cx="4114800" cy="3009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A69A21-A832-4637-BE49-604714743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0003" y="223488"/>
            <a:ext cx="3943376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resenter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174789-D8CF-40E7-9BA9-B8E222718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2" b="46012"/>
          <a:stretch/>
        </p:blipFill>
        <p:spPr>
          <a:xfrm>
            <a:off x="0" y="6380262"/>
            <a:ext cx="12192000" cy="5470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Footer Placeholder 4">
            <a:hlinkClick r:id="rId3"/>
            <a:extLst>
              <a:ext uri="{FF2B5EF4-FFF2-40B4-BE49-F238E27FC236}">
                <a16:creationId xmlns:a16="http://schemas.microsoft.com/office/drawing/2014/main" id="{4A7AE8C0-F45B-4994-A4E5-8EC4AF833C9E}"/>
              </a:ext>
            </a:extLst>
          </p:cNvPr>
          <p:cNvSpPr txBox="1">
            <a:spLocks/>
          </p:cNvSpPr>
          <p:nvPr/>
        </p:nvSpPr>
        <p:spPr>
          <a:xfrm>
            <a:off x="8646160" y="6489670"/>
            <a:ext cx="2814003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0" i="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C4A4E6D-8A03-4178-8B73-1C871AAF2B35}"/>
              </a:ext>
            </a:extLst>
          </p:cNvPr>
          <p:cNvSpPr txBox="1">
            <a:spLocks/>
          </p:cNvSpPr>
          <p:nvPr/>
        </p:nvSpPr>
        <p:spPr>
          <a:xfrm>
            <a:off x="723900" y="6448736"/>
            <a:ext cx="4114800" cy="3009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2AF77-27C3-4EDD-ABB8-DDBD09328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8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1CB0-3C3D-15B3-151D-7134FE8A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hlinkClick r:id="rId2"/>
            <a:extLst>
              <a:ext uri="{FF2B5EF4-FFF2-40B4-BE49-F238E27FC236}">
                <a16:creationId xmlns:a16="http://schemas.microsoft.com/office/drawing/2014/main" id="{26491000-0E23-4E64-B845-668C4600888C}"/>
              </a:ext>
            </a:extLst>
          </p:cNvPr>
          <p:cNvSpPr txBox="1">
            <a:spLocks/>
          </p:cNvSpPr>
          <p:nvPr/>
        </p:nvSpPr>
        <p:spPr>
          <a:xfrm>
            <a:off x="8646160" y="6489670"/>
            <a:ext cx="2814003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0E8DB6-DADC-4BED-B527-B15C630F4BA0}"/>
              </a:ext>
            </a:extLst>
          </p:cNvPr>
          <p:cNvSpPr txBox="1">
            <a:spLocks/>
          </p:cNvSpPr>
          <p:nvPr/>
        </p:nvSpPr>
        <p:spPr>
          <a:xfrm>
            <a:off x="723900" y="6448736"/>
            <a:ext cx="4114800" cy="30094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63433719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E6C83-83E0-0164-4251-BD38C152C2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chemeClr val="accent1">
                  <a:alpha val="50000"/>
                </a:schemeClr>
              </a:gs>
              <a:gs pos="0">
                <a:schemeClr val="accent2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E3FEFE-E5EE-DAC7-9477-5FC7740C74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2373148"/>
            <a:ext cx="6559617" cy="4484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B61C7-6E8D-4786-9FC6-B388C65D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10767"/>
            <a:ext cx="6547932" cy="64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4D45D-E239-4993-BD70-9E42EE1DACC0}"/>
              </a:ext>
            </a:extLst>
          </p:cNvPr>
          <p:cNvSpPr txBox="1"/>
          <p:nvPr userDrawn="1"/>
        </p:nvSpPr>
        <p:spPr>
          <a:xfrm>
            <a:off x="613062" y="1218473"/>
            <a:ext cx="68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24-27, 2025 at The Venetian Las Vegas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A97AB-77D4-9ED0-0E62-591F43F51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3">
            <a:hlinkClick r:id="rId5"/>
            <a:extLst>
              <a:ext uri="{FF2B5EF4-FFF2-40B4-BE49-F238E27FC236}">
                <a16:creationId xmlns:a16="http://schemas.microsoft.com/office/drawing/2014/main" id="{97A62A41-F83F-5853-820B-F4AB7EF34D2B}"/>
              </a:ext>
            </a:extLst>
          </p:cNvPr>
          <p:cNvSpPr txBox="1">
            <a:spLocks/>
          </p:cNvSpPr>
          <p:nvPr userDrawn="1"/>
        </p:nvSpPr>
        <p:spPr>
          <a:xfrm>
            <a:off x="812800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D26F94-1D50-CF83-109C-FED97CF307DB}"/>
              </a:ext>
            </a:extLst>
          </p:cNvPr>
          <p:cNvSpPr txBox="1">
            <a:spLocks/>
          </p:cNvSpPr>
          <p:nvPr userDrawn="1"/>
        </p:nvSpPr>
        <p:spPr>
          <a:xfrm>
            <a:off x="812800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51783-0AC1-5AEA-C4BA-36C925F36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23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4A973A1-3C7F-4D2F-98D4-DA1A52D3A2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8700" y="1961035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568E82-C4F3-4851-86E5-941BD87FEA08}"/>
              </a:ext>
            </a:extLst>
          </p:cNvPr>
          <p:cNvSpPr txBox="1">
            <a:spLocks/>
          </p:cNvSpPr>
          <p:nvPr userDrawn="1"/>
        </p:nvSpPr>
        <p:spPr>
          <a:xfrm>
            <a:off x="5863502" y="2126518"/>
            <a:ext cx="6328498" cy="2363873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24243-282F-4E3F-9BFD-9BF4C4B19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304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568E82-C4F3-4851-86E5-941BD87FEA08}"/>
              </a:ext>
            </a:extLst>
          </p:cNvPr>
          <p:cNvSpPr txBox="1">
            <a:spLocks/>
          </p:cNvSpPr>
          <p:nvPr userDrawn="1"/>
        </p:nvSpPr>
        <p:spPr>
          <a:xfrm>
            <a:off x="5863502" y="2126518"/>
            <a:ext cx="6328498" cy="2363873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24243-282F-4E3F-9BFD-9BF4C4B19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03A810A-6306-4A05-8C0A-E31C6B31EB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E89BBB2-7541-414F-9782-3BAD58FF05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</p:spTree>
    <p:extLst>
      <p:ext uri="{BB962C8B-B14F-4D97-AF65-F5344CB8AC3E}">
        <p14:creationId xmlns:p14="http://schemas.microsoft.com/office/powerpoint/2010/main" val="197225877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568E82-C4F3-4851-86E5-941BD87FEA08}"/>
              </a:ext>
            </a:extLst>
          </p:cNvPr>
          <p:cNvSpPr txBox="1">
            <a:spLocks/>
          </p:cNvSpPr>
          <p:nvPr userDrawn="1"/>
        </p:nvSpPr>
        <p:spPr>
          <a:xfrm>
            <a:off x="5863502" y="2126518"/>
            <a:ext cx="6328498" cy="2363873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24243-282F-4E3F-9BFD-9BF4C4B19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664DF62-D3A5-477A-A9D9-F7BD1B3F6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11A4292-4423-4FC8-980A-C765D25D42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</p:spTree>
    <p:extLst>
      <p:ext uri="{BB962C8B-B14F-4D97-AF65-F5344CB8AC3E}">
        <p14:creationId xmlns:p14="http://schemas.microsoft.com/office/powerpoint/2010/main" val="10137600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5E586D2-24F1-4CD0-BF92-B798707FF7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311DA43-EE48-431C-BD7F-3AA70E4CF6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 dirty="0"/>
              <a:t>CLICK ON ICON TO ADD SPEAKER’S PHOTO</a:t>
            </a:r>
          </a:p>
        </p:txBody>
      </p:sp>
    </p:spTree>
    <p:extLst>
      <p:ext uri="{BB962C8B-B14F-4D97-AF65-F5344CB8AC3E}">
        <p14:creationId xmlns:p14="http://schemas.microsoft.com/office/powerpoint/2010/main" val="412080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39E15F-86F5-4BF7-9F62-195AD5779D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77" y="3003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4C854A-CF78-4671-BA7A-52CAE7BB6E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4834" y="1705904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39D36FC-94B8-42FA-A220-42B8A1675B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4834" y="4019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3613B0C-5648-457C-A684-25D5D2876A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4691" y="1705904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049FB44-0DA8-46E7-896A-8A30E8B906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4691" y="4019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/>
              <a:t>Click on icon to add speaker’s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EEC6A-4636-1619-5560-71FA68FD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82" y="251351"/>
            <a:ext cx="6559367" cy="966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6563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0" y="189888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224790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5BE1A0-5AB0-49D8-B722-AD296096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106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1437278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sed List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028C9-92E9-4E3C-A321-1AF000389C62}"/>
              </a:ext>
            </a:extLst>
          </p:cNvPr>
          <p:cNvSpPr/>
          <p:nvPr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C2363E-E8DD-4DA5-ACF2-60F2D518E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2268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CB3E02-7D39-411E-AC9F-0B96B6043AF8}"/>
              </a:ext>
            </a:extLst>
          </p:cNvPr>
          <p:cNvSpPr/>
          <p:nvPr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2AD625-C14A-4979-BC82-AD689B9C2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349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B23CF8-F4AB-44D6-A879-F6FFDB4C0AC6}"/>
              </a:ext>
            </a:extLst>
          </p:cNvPr>
          <p:cNvSpPr/>
          <p:nvPr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A5D489A-F730-4EEA-A8A1-3FDA42E3C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6430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9A19E8-5292-4078-A6B9-28A95171772A}"/>
              </a:ext>
            </a:extLst>
          </p:cNvPr>
          <p:cNvSpPr/>
          <p:nvPr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FD8F8FE-5619-4140-B7D7-AD7DE3019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2268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90BB1F-AD02-43A1-BD63-03E2B699034C}"/>
              </a:ext>
            </a:extLst>
          </p:cNvPr>
          <p:cNvSpPr/>
          <p:nvPr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ECDAC7C-4A27-442A-B552-DBE5D1683F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4349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B31F03-FF6F-4C92-9104-77D5A856E553}"/>
              </a:ext>
            </a:extLst>
          </p:cNvPr>
          <p:cNvSpPr/>
          <p:nvPr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37AF64F-FE7D-4AC3-8918-ECDA1A43B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6430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B0903FE-61A0-4CCC-B61D-CD0AAD06AA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6899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E224226-E453-46A8-83BA-5202401BB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695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D0BDEDD-22D7-43DC-8079-5862E7F9D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2268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8802624-2FCD-4DAB-A1CB-164C3A63FA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6899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36D8BB7-5056-43F6-B7BD-E9F38A184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40695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7A185FA1-53DA-48B2-A30D-2C39247E0F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2268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08DBA66-DA18-4B01-8A0F-52A467DAA1EE}"/>
              </a:ext>
            </a:extLst>
          </p:cNvPr>
          <p:cNvSpPr/>
          <p:nvPr userDrawn="1"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A1DF0E0-0DC9-4D92-83AD-822FDC4A87BE}"/>
              </a:ext>
            </a:extLst>
          </p:cNvPr>
          <p:cNvSpPr/>
          <p:nvPr userDrawn="1"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7EF5816-9615-40FB-9BD2-8F0E3BBCC1C0}"/>
              </a:ext>
            </a:extLst>
          </p:cNvPr>
          <p:cNvSpPr/>
          <p:nvPr userDrawn="1"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572AE1E-ADFE-4721-8E9C-A58ED94C65F1}"/>
              </a:ext>
            </a:extLst>
          </p:cNvPr>
          <p:cNvSpPr/>
          <p:nvPr userDrawn="1"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05E5A7-78A5-4300-9D9D-35B94A5BE22E}"/>
              </a:ext>
            </a:extLst>
          </p:cNvPr>
          <p:cNvSpPr/>
          <p:nvPr userDrawn="1"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859164-C24D-465E-887F-EB4A5F88805D}"/>
              </a:ext>
            </a:extLst>
          </p:cNvPr>
          <p:cNvSpPr/>
          <p:nvPr userDrawn="1"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14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graph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93F97-9B0C-48AF-BF61-31F8403C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403348"/>
            <a:ext cx="9652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graphy P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2BB81-0E7E-48EC-AC55-8F714208D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2084" y="5004118"/>
            <a:ext cx="1006475" cy="11779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53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5222A0-779B-DE11-41E4-876A50B13C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33000">
                <a:srgbClr val="08407B">
                  <a:alpha val="85000"/>
                </a:srgb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0B61C7-6E8D-4786-9FC6-B388C65D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10767"/>
            <a:ext cx="6547932" cy="64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4D45D-E239-4993-BD70-9E42EE1DACC0}"/>
              </a:ext>
            </a:extLst>
          </p:cNvPr>
          <p:cNvSpPr txBox="1"/>
          <p:nvPr userDrawn="1"/>
        </p:nvSpPr>
        <p:spPr>
          <a:xfrm>
            <a:off x="613062" y="1218473"/>
            <a:ext cx="68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24-27, 2025 at The Venetian Las Vegas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A97AB-77D4-9ED0-0E62-591F43F51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3">
            <a:hlinkClick r:id="rId4"/>
            <a:extLst>
              <a:ext uri="{FF2B5EF4-FFF2-40B4-BE49-F238E27FC236}">
                <a16:creationId xmlns:a16="http://schemas.microsoft.com/office/drawing/2014/main" id="{F591A8E8-E054-BA9B-D2E4-2D63F625AB51}"/>
              </a:ext>
            </a:extLst>
          </p:cNvPr>
          <p:cNvSpPr txBox="1">
            <a:spLocks/>
          </p:cNvSpPr>
          <p:nvPr userDrawn="1"/>
        </p:nvSpPr>
        <p:spPr>
          <a:xfrm>
            <a:off x="812800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F7E4EFD-E840-140E-30F2-29A377D4ED22}"/>
              </a:ext>
            </a:extLst>
          </p:cNvPr>
          <p:cNvSpPr txBox="1">
            <a:spLocks/>
          </p:cNvSpPr>
          <p:nvPr userDrawn="1"/>
        </p:nvSpPr>
        <p:spPr>
          <a:xfrm>
            <a:off x="812800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22FB7-B09C-6687-EBFA-9C301BB57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822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graphy and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" y="194151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8F533C6-4A76-4194-93AC-F666085589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7096" y="19415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CFA9947-6EF7-4C7D-A818-E84571407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7096" y="40878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86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graphy and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338" y="1941513"/>
            <a:ext cx="7108825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8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s x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latin typeface="+mj-lt"/>
              </a:defRPr>
            </a:lvl1pPr>
            <a:lvl2pPr marL="361950" indent="-180975">
              <a:lnSpc>
                <a:spcPts val="1800"/>
              </a:lnSpc>
              <a:defRPr sz="1500">
                <a:latin typeface="+mj-lt"/>
              </a:defRPr>
            </a:lvl2pPr>
            <a:lvl3pPr marL="542925" indent="-180975">
              <a:lnSpc>
                <a:spcPts val="1800"/>
              </a:lnSpc>
              <a:defRPr sz="1500">
                <a:latin typeface="+mj-lt"/>
              </a:defRPr>
            </a:lvl3pPr>
            <a:lvl4pPr marL="714375" indent="-171450">
              <a:lnSpc>
                <a:spcPts val="1800"/>
              </a:lnSpc>
              <a:defRPr sz="1500">
                <a:latin typeface="+mj-lt"/>
              </a:defRPr>
            </a:lvl4pPr>
            <a:lvl5pPr marL="895350" indent="-180975">
              <a:lnSpc>
                <a:spcPts val="1800"/>
              </a:lnSpc>
              <a:defRPr sz="15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73866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73866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73866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73866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21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Left and Char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7F7F9C5-804B-4C2C-BD69-F5976EEE719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3900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106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s Charts x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59A498-CDF6-41B5-9963-50B1C4D3D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559F79-E887-46B6-AD10-7C4230046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8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386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177196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538462-4385-48CD-B095-9701F83BD9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5963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B85164-1278-42C1-A293-DF4EA69ADB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5963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4FDFC91-6610-4D59-A7E7-FCD48FFE6F0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5963" y="4751951"/>
            <a:ext cx="3459163" cy="61555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27">
            <a:extLst>
              <a:ext uri="{FF2B5EF4-FFF2-40B4-BE49-F238E27FC236}">
                <a16:creationId xmlns:a16="http://schemas.microsoft.com/office/drawing/2014/main" id="{E9764FB6-4E7B-43B7-AB80-880EA31E988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1804988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2296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9467938-507D-450D-98B1-C4F526EA74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71990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0880871-75F0-4A83-99FB-3DE2BA5ED21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951684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39F4186-1F02-415E-A83C-88C7B2606DB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731379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A77C19F-FAC1-4B41-808D-64E3E03AE2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92296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4B29142-54FB-4A88-A410-D9565BB0A63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71990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8022A49F-1B24-4973-8884-C98362D58B9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51684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06E7393-1AFE-4BBD-AAC9-634BB4C0096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731379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82C92DB2-B2F9-4991-BE8D-39823D8E0B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2296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82398B50-1389-4962-9766-DB434257A3A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71990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0C0FF88-2833-40EB-AB3E-29916BF3DEF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51684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E51EFDF-64B0-4385-895C-FCEA71DCA1A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1379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9C5D350E-AC02-4722-BCBF-145DFABA0BB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92296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5CFAF921-FBA9-4A74-88BA-08793B2069A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171990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D291006E-AE19-47B9-A223-0404D3FAD1D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51684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7DF51E2-778D-4921-B022-B4B6D107FC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731379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80085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dustry Verticals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DF0614-BD6C-458E-A949-50B9DFE71CBF}"/>
              </a:ext>
            </a:extLst>
          </p:cNvPr>
          <p:cNvSpPr/>
          <p:nvPr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1F0DC8-00FC-4CFD-BE9B-5E0F8F8E2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4068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F903C754-E509-44D2-8DDD-638A2ACBF5D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014DD0E-9A6E-4EC2-BF5F-B9ADBD990B9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C17163-0E03-4C29-9A00-7D6D596488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4DB49577-C6D7-4482-9714-F421F761616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9418A326-4C7E-47AB-8C7A-09398711191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0646FAF9-B27E-4FC5-AA2D-66C6A2342B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57C39A-EAEF-4AA0-824E-BF2F4D539192}"/>
              </a:ext>
            </a:extLst>
          </p:cNvPr>
          <p:cNvSpPr/>
          <p:nvPr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2F613414-26A4-41C0-87C6-03E40A7C5C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74109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A87D4E25-A445-4028-A3C0-B69601ABD7D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D4E1A884-49CD-4D6B-969E-E9537DE3C4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0BE02A5-9165-4712-A2FB-5708AE9BBD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C08AA296-8D6F-4145-9AB0-1F9B9A88108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2EA5E68-23DD-4093-BB9A-CD1484527A5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2421C671-4652-46C8-8F89-28A5E270CEC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E468F1-28FD-4651-9066-F09E390EBCE6}"/>
              </a:ext>
            </a:extLst>
          </p:cNvPr>
          <p:cNvSpPr/>
          <p:nvPr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717EB760-D998-4D1E-847A-09D905C1D92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36470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6E61590-6ADC-4844-AB79-8995E7523F9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468F3FE2-12DC-4D1F-B6EC-5FA2DE9A09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F440B7D5-F6FA-474C-82F2-A4CCD9D7283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69192F29-8343-4F35-8C9E-285FEAC08ED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72063156-3725-4208-BE19-BFD7F417942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B03D313-DCC9-4BA0-8C16-6C44960E4B7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F7FF41C-026F-412A-8C08-E1741E9FEA39}"/>
              </a:ext>
            </a:extLst>
          </p:cNvPr>
          <p:cNvSpPr/>
          <p:nvPr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4510698-834C-45F4-A730-AC9F433858A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308982" y="1902714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F66652D2-DE3A-44C6-980D-36B39D5CDE1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5B13C1C8-D726-40AD-AC09-1D46CE510CF7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178FD9CB-3E7D-4309-92BE-9D7E4B265B9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4C644F08-1690-4567-BFA9-83DB8219C62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B06F7401-729C-41D6-B359-1BD6F6885E4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B083F218-CFEB-4068-B225-D3E31F63C19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492F3BF-C5E4-40A3-9FE8-B36F2E3115AF}"/>
              </a:ext>
            </a:extLst>
          </p:cNvPr>
          <p:cNvSpPr/>
          <p:nvPr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C4EDDF3D-3107-414C-9E88-5C481DE5F62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471343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9EF64F3D-7898-4A39-A4FD-5B0C1834AD2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11C9FAA6-906F-4A1D-9700-19E8DBBFBFB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0C808998-554D-43BC-A56C-02CE880C880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96154493-0DCD-49FE-B3E7-5851C54272A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67E1E71F-FFD5-4E54-A06F-C36F2065969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C7F0750C-792A-40AB-8778-67010D0CBC9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5073890-C788-4FA8-B24F-320BDF3A8168}"/>
              </a:ext>
            </a:extLst>
          </p:cNvPr>
          <p:cNvSpPr/>
          <p:nvPr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872A34EB-0C09-43B2-B884-62A10345DDF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794068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Picture Placeholder 7">
            <a:extLst>
              <a:ext uri="{FF2B5EF4-FFF2-40B4-BE49-F238E27FC236}">
                <a16:creationId xmlns:a16="http://schemas.microsoft.com/office/drawing/2014/main" id="{4FFEC40E-E5CB-42A0-8D57-95BEA0F9AC8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B4F2E98B-088F-4896-ADC3-B8DA08C86976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C8107F8E-EE68-4C21-9588-31ABB5D528A4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9" name="Picture Placeholder 7">
            <a:extLst>
              <a:ext uri="{FF2B5EF4-FFF2-40B4-BE49-F238E27FC236}">
                <a16:creationId xmlns:a16="http://schemas.microsoft.com/office/drawing/2014/main" id="{90598E74-1407-4960-B789-4B63E8384D3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0" name="Picture Placeholder 7">
            <a:extLst>
              <a:ext uri="{FF2B5EF4-FFF2-40B4-BE49-F238E27FC236}">
                <a16:creationId xmlns:a16="http://schemas.microsoft.com/office/drawing/2014/main" id="{D8AC3154-0A47-45B1-A3DE-A423A4AE255A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1" name="Picture Placeholder 7">
            <a:extLst>
              <a:ext uri="{FF2B5EF4-FFF2-40B4-BE49-F238E27FC236}">
                <a16:creationId xmlns:a16="http://schemas.microsoft.com/office/drawing/2014/main" id="{F9118079-A757-4F82-B266-7D955C47553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74A3C1-7C3B-4E67-BF1F-BC9A33EB685A}"/>
              </a:ext>
            </a:extLst>
          </p:cNvPr>
          <p:cNvSpPr/>
          <p:nvPr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94B67F94-A5C7-4E3D-9740-99D7FFED997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2974109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Picture Placeholder 7">
            <a:extLst>
              <a:ext uri="{FF2B5EF4-FFF2-40B4-BE49-F238E27FC236}">
                <a16:creationId xmlns:a16="http://schemas.microsoft.com/office/drawing/2014/main" id="{EA590BC3-C868-40E3-8A0F-499249218C2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A22C98AD-77EF-409B-951C-FE54528BF5A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6" name="Picture Placeholder 7">
            <a:extLst>
              <a:ext uri="{FF2B5EF4-FFF2-40B4-BE49-F238E27FC236}">
                <a16:creationId xmlns:a16="http://schemas.microsoft.com/office/drawing/2014/main" id="{CBA38FD9-2364-4C77-9A85-8243FFFC8899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07DC6D40-3D5E-4309-AEBA-7FA4566827FB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8" name="Picture Placeholder 7">
            <a:extLst>
              <a:ext uri="{FF2B5EF4-FFF2-40B4-BE49-F238E27FC236}">
                <a16:creationId xmlns:a16="http://schemas.microsoft.com/office/drawing/2014/main" id="{EB802E1D-0569-4B02-A4DF-685561A19BE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9" name="Picture Placeholder 7">
            <a:extLst>
              <a:ext uri="{FF2B5EF4-FFF2-40B4-BE49-F238E27FC236}">
                <a16:creationId xmlns:a16="http://schemas.microsoft.com/office/drawing/2014/main" id="{003AC32E-5753-4081-85D1-963C9821FF1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39AF413-6195-4C2D-9164-76B445CF2189}"/>
              </a:ext>
            </a:extLst>
          </p:cNvPr>
          <p:cNvSpPr/>
          <p:nvPr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4C66518-D368-431F-88C7-3D252354B7C0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136470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Picture Placeholder 7">
            <a:extLst>
              <a:ext uri="{FF2B5EF4-FFF2-40B4-BE49-F238E27FC236}">
                <a16:creationId xmlns:a16="http://schemas.microsoft.com/office/drawing/2014/main" id="{A0E36B10-77E9-401F-911C-8A5F2864BF2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3" name="Picture Placeholder 7">
            <a:extLst>
              <a:ext uri="{FF2B5EF4-FFF2-40B4-BE49-F238E27FC236}">
                <a16:creationId xmlns:a16="http://schemas.microsoft.com/office/drawing/2014/main" id="{B5D2D2D2-2CD2-4045-81A3-1067EEE4285A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4" name="Picture Placeholder 7">
            <a:extLst>
              <a:ext uri="{FF2B5EF4-FFF2-40B4-BE49-F238E27FC236}">
                <a16:creationId xmlns:a16="http://schemas.microsoft.com/office/drawing/2014/main" id="{553C4D50-1B30-4308-B24C-496A030A2451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D176728-2F3B-428D-8C09-22A7598AB8E7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6" name="Picture Placeholder 7">
            <a:extLst>
              <a:ext uri="{FF2B5EF4-FFF2-40B4-BE49-F238E27FC236}">
                <a16:creationId xmlns:a16="http://schemas.microsoft.com/office/drawing/2014/main" id="{D4930C76-54D9-4AF9-B658-4423CA7145BB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F22B97-793E-47A5-B1A9-F5850B9B8067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7CFC44F-DA3F-49BC-850D-BE439BFEA07A}"/>
              </a:ext>
            </a:extLst>
          </p:cNvPr>
          <p:cNvSpPr/>
          <p:nvPr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BFD1E27F-699C-4807-9092-FFA0DE0C2474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08982" y="3999901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03C0FEB1-1200-4BEC-BC8A-47B0E1274BFD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3DB65C3E-EB57-4AF1-BD3A-BD129B16E1BC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CA545355-4A0A-419C-ADAD-E3B7A4FE438F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27F04AC-B79A-4E80-A822-25C7AE5A7332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8678D5E7-B498-4020-ABC2-574A83DBB03E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43547CD0-A0EA-4BB0-B362-0C6B9365E0DE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2E6E7A4-D877-4B54-BC50-42B068C46DCA}"/>
              </a:ext>
            </a:extLst>
          </p:cNvPr>
          <p:cNvSpPr/>
          <p:nvPr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B1FFE3FE-6B86-40A6-8630-714937142105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9471343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accent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BDDD59F1-2126-4DC9-8D73-936159E12537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27CC1628-4743-4022-8954-5B13216BECB0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7A0F3FFB-AC83-40D0-9A1D-E1BDB5D0E7E5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78B3902C-453C-4F03-A9C9-4B9713D02E42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D322A23A-BA9A-4753-9890-F48048C0558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5253A5A-D044-4F24-A40F-EE8815281DA8}"/>
              </a:ext>
            </a:extLst>
          </p:cNvPr>
          <p:cNvSpPr/>
          <p:nvPr userDrawn="1"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36ECAF4-9B24-482A-9EFF-473D07FE154C}"/>
              </a:ext>
            </a:extLst>
          </p:cNvPr>
          <p:cNvSpPr/>
          <p:nvPr userDrawn="1"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B08A6CFC-A36A-41C0-BE9A-4A9BD4E9A8C0}"/>
              </a:ext>
            </a:extLst>
          </p:cNvPr>
          <p:cNvSpPr/>
          <p:nvPr userDrawn="1"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E3D1069-B248-4DFB-88FD-0349CCBF652F}"/>
              </a:ext>
            </a:extLst>
          </p:cNvPr>
          <p:cNvSpPr/>
          <p:nvPr userDrawn="1"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1F4C836-66DA-4FCD-B5D9-D1194C05D2C9}"/>
              </a:ext>
            </a:extLst>
          </p:cNvPr>
          <p:cNvSpPr/>
          <p:nvPr userDrawn="1"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E314C32-76EF-4385-93C0-72E7C61795AA}"/>
              </a:ext>
            </a:extLst>
          </p:cNvPr>
          <p:cNvSpPr/>
          <p:nvPr userDrawn="1"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1E5C828D-9F9D-44C2-B302-35C6034A6F5F}"/>
              </a:ext>
            </a:extLst>
          </p:cNvPr>
          <p:cNvSpPr/>
          <p:nvPr userDrawn="1"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9B6B5A8D-B7C1-4318-8DB3-A2965F51FD8E}"/>
              </a:ext>
            </a:extLst>
          </p:cNvPr>
          <p:cNvSpPr/>
          <p:nvPr userDrawn="1"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0AC074D-1873-4925-AFE2-24FC6F566685}"/>
              </a:ext>
            </a:extLst>
          </p:cNvPr>
          <p:cNvSpPr/>
          <p:nvPr userDrawn="1"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9F183F4-B66B-4BC4-9DF1-5A9541D205AF}"/>
              </a:ext>
            </a:extLst>
          </p:cNvPr>
          <p:cNvSpPr/>
          <p:nvPr userDrawn="1"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03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dustry Verticals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FDB87512-2057-4D66-A4D0-5657C16F6BD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03540F90-6DE1-4287-8DEB-472C6CD8C1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6EC1587E-CA6D-415E-9A7F-8B105BFD21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6635DA59-0638-4D9F-BAA2-18E2420460E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BACA9C0-1BEA-45B6-B97B-1B2726A9993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4BAF616-C850-41D6-8C43-7FD1D5B8CD9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88F0158E-CBCA-4869-8486-9322C4DFDCF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252411A6-1F8F-4371-9D6C-8302B4D892D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F884E687-D636-4950-A4FA-FABD9B420B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25211E91-37CE-44C4-944F-DA668B8911A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A6CE1754-E53F-4CBC-BABF-1FC2FF30CA5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DE5DAB2B-1496-456A-B7F6-CBF098873F2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B6FF5CDC-E645-4EC1-B3F6-2FF486CD71A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B7989AAD-A6CD-4481-8EEF-71215CF0D9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997B3FB8-53DA-49C2-80AF-CE8D35DB1A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E13A9400-CEDB-47F0-B6C8-5E981BC08E3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5" name="Picture Placeholder 7">
            <a:extLst>
              <a:ext uri="{FF2B5EF4-FFF2-40B4-BE49-F238E27FC236}">
                <a16:creationId xmlns:a16="http://schemas.microsoft.com/office/drawing/2014/main" id="{AE74F63B-A0F3-403B-B4A0-3094C3A67A8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6" name="Picture Placeholder 7">
            <a:extLst>
              <a:ext uri="{FF2B5EF4-FFF2-40B4-BE49-F238E27FC236}">
                <a16:creationId xmlns:a16="http://schemas.microsoft.com/office/drawing/2014/main" id="{639E1C11-9958-4DFD-AF31-8085628F0F4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7" name="Picture Placeholder 7">
            <a:extLst>
              <a:ext uri="{FF2B5EF4-FFF2-40B4-BE49-F238E27FC236}">
                <a16:creationId xmlns:a16="http://schemas.microsoft.com/office/drawing/2014/main" id="{DE6F33CD-DD81-45B7-86D1-FF7968011C3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0" name="Picture Placeholder 7">
            <a:extLst>
              <a:ext uri="{FF2B5EF4-FFF2-40B4-BE49-F238E27FC236}">
                <a16:creationId xmlns:a16="http://schemas.microsoft.com/office/drawing/2014/main" id="{F9804574-5F59-4BE4-91B8-A5A300957B3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988EED60-0B81-4E92-8F99-D3FDB0980FD4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2" name="Picture Placeholder 7">
            <a:extLst>
              <a:ext uri="{FF2B5EF4-FFF2-40B4-BE49-F238E27FC236}">
                <a16:creationId xmlns:a16="http://schemas.microsoft.com/office/drawing/2014/main" id="{06863FED-B8A7-4807-9E20-BE46BD62401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A3F3C1EA-87BB-4511-A20B-7334F075310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4" name="Picture Placeholder 7">
            <a:extLst>
              <a:ext uri="{FF2B5EF4-FFF2-40B4-BE49-F238E27FC236}">
                <a16:creationId xmlns:a16="http://schemas.microsoft.com/office/drawing/2014/main" id="{61516834-6F94-4D6D-A34D-C4BD5BFB8D0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F46EDEFC-AEB6-4067-AD58-07150615426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2EA4EA45-5CC8-484A-8327-2458C61CDAA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9" name="Picture Placeholder 7">
            <a:extLst>
              <a:ext uri="{FF2B5EF4-FFF2-40B4-BE49-F238E27FC236}">
                <a16:creationId xmlns:a16="http://schemas.microsoft.com/office/drawing/2014/main" id="{DB2EA5AA-3F4D-4D4C-9667-8C6A0B14F88C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0" name="Picture Placeholder 7">
            <a:extLst>
              <a:ext uri="{FF2B5EF4-FFF2-40B4-BE49-F238E27FC236}">
                <a16:creationId xmlns:a16="http://schemas.microsoft.com/office/drawing/2014/main" id="{E870A326-4889-488E-9AD6-DA2B3AC906F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1" name="Picture Placeholder 7">
            <a:extLst>
              <a:ext uri="{FF2B5EF4-FFF2-40B4-BE49-F238E27FC236}">
                <a16:creationId xmlns:a16="http://schemas.microsoft.com/office/drawing/2014/main" id="{10BA71A1-6170-4063-9FA9-CE73DEA4CD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2" name="Picture Placeholder 7">
            <a:extLst>
              <a:ext uri="{FF2B5EF4-FFF2-40B4-BE49-F238E27FC236}">
                <a16:creationId xmlns:a16="http://schemas.microsoft.com/office/drawing/2014/main" id="{29F090CB-6841-4BE8-99D4-2863E38D8C9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3" name="Picture Placeholder 7">
            <a:extLst>
              <a:ext uri="{FF2B5EF4-FFF2-40B4-BE49-F238E27FC236}">
                <a16:creationId xmlns:a16="http://schemas.microsoft.com/office/drawing/2014/main" id="{67374118-D3FF-49AD-92D2-90036CCC4C03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6" name="Picture Placeholder 7">
            <a:extLst>
              <a:ext uri="{FF2B5EF4-FFF2-40B4-BE49-F238E27FC236}">
                <a16:creationId xmlns:a16="http://schemas.microsoft.com/office/drawing/2014/main" id="{A574407E-16BD-44FA-A4B7-1F446651729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7" name="Picture Placeholder 7">
            <a:extLst>
              <a:ext uri="{FF2B5EF4-FFF2-40B4-BE49-F238E27FC236}">
                <a16:creationId xmlns:a16="http://schemas.microsoft.com/office/drawing/2014/main" id="{384EBFE2-2AB8-46E7-AC37-4832F4791D0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8" name="Picture Placeholder 7">
            <a:extLst>
              <a:ext uri="{FF2B5EF4-FFF2-40B4-BE49-F238E27FC236}">
                <a16:creationId xmlns:a16="http://schemas.microsoft.com/office/drawing/2014/main" id="{E17EC2DC-2DEE-4BDD-9F9D-677E6CA5EF9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9" name="Picture Placeholder 7">
            <a:extLst>
              <a:ext uri="{FF2B5EF4-FFF2-40B4-BE49-F238E27FC236}">
                <a16:creationId xmlns:a16="http://schemas.microsoft.com/office/drawing/2014/main" id="{67E0EEAB-8C82-4303-9DDB-A2C732CDC53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0" name="Picture Placeholder 7">
            <a:extLst>
              <a:ext uri="{FF2B5EF4-FFF2-40B4-BE49-F238E27FC236}">
                <a16:creationId xmlns:a16="http://schemas.microsoft.com/office/drawing/2014/main" id="{1F5D2354-0C9E-4E6F-A707-85462A83744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1" name="Picture Placeholder 7">
            <a:extLst>
              <a:ext uri="{FF2B5EF4-FFF2-40B4-BE49-F238E27FC236}">
                <a16:creationId xmlns:a16="http://schemas.microsoft.com/office/drawing/2014/main" id="{E875C409-345F-419B-902F-68F9E78547A2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4" name="Picture Placeholder 7">
            <a:extLst>
              <a:ext uri="{FF2B5EF4-FFF2-40B4-BE49-F238E27FC236}">
                <a16:creationId xmlns:a16="http://schemas.microsoft.com/office/drawing/2014/main" id="{2A0FB968-C9D6-4C8A-87B7-F393D33F3549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5" name="Picture Placeholder 7">
            <a:extLst>
              <a:ext uri="{FF2B5EF4-FFF2-40B4-BE49-F238E27FC236}">
                <a16:creationId xmlns:a16="http://schemas.microsoft.com/office/drawing/2014/main" id="{6EAB9DD2-EB43-46AA-9BD0-CE0CB6971A8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6" name="Picture Placeholder 7">
            <a:extLst>
              <a:ext uri="{FF2B5EF4-FFF2-40B4-BE49-F238E27FC236}">
                <a16:creationId xmlns:a16="http://schemas.microsoft.com/office/drawing/2014/main" id="{A5BC17D7-1130-4E3F-94FF-DF16C6B772D3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7" name="Picture Placeholder 7">
            <a:extLst>
              <a:ext uri="{FF2B5EF4-FFF2-40B4-BE49-F238E27FC236}">
                <a16:creationId xmlns:a16="http://schemas.microsoft.com/office/drawing/2014/main" id="{E501811E-4A2D-43B6-BC13-3D13453D1F0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8" name="Picture Placeholder 7">
            <a:extLst>
              <a:ext uri="{FF2B5EF4-FFF2-40B4-BE49-F238E27FC236}">
                <a16:creationId xmlns:a16="http://schemas.microsoft.com/office/drawing/2014/main" id="{EE7C5F7B-3CEF-4AE7-8614-9F516E2447D0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9" name="Picture Placeholder 7">
            <a:extLst>
              <a:ext uri="{FF2B5EF4-FFF2-40B4-BE49-F238E27FC236}">
                <a16:creationId xmlns:a16="http://schemas.microsoft.com/office/drawing/2014/main" id="{AC5BCE60-B5EC-4334-A130-C4A89D7448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2" name="Picture Placeholder 7">
            <a:extLst>
              <a:ext uri="{FF2B5EF4-FFF2-40B4-BE49-F238E27FC236}">
                <a16:creationId xmlns:a16="http://schemas.microsoft.com/office/drawing/2014/main" id="{CC89D675-FBD0-4250-81E5-97BAF9E84D1C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3" name="Picture Placeholder 7">
            <a:extLst>
              <a:ext uri="{FF2B5EF4-FFF2-40B4-BE49-F238E27FC236}">
                <a16:creationId xmlns:a16="http://schemas.microsoft.com/office/drawing/2014/main" id="{BE2166D8-BE90-45FC-9BE4-907C265847A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4" name="Picture Placeholder 7">
            <a:extLst>
              <a:ext uri="{FF2B5EF4-FFF2-40B4-BE49-F238E27FC236}">
                <a16:creationId xmlns:a16="http://schemas.microsoft.com/office/drawing/2014/main" id="{411B16AD-5900-4E29-A090-D241D2E382FC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5" name="Picture Placeholder 7">
            <a:extLst>
              <a:ext uri="{FF2B5EF4-FFF2-40B4-BE49-F238E27FC236}">
                <a16:creationId xmlns:a16="http://schemas.microsoft.com/office/drawing/2014/main" id="{EFF00C51-93AA-4CAC-AEBA-2B34BEE7880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6" name="Picture Placeholder 7">
            <a:extLst>
              <a:ext uri="{FF2B5EF4-FFF2-40B4-BE49-F238E27FC236}">
                <a16:creationId xmlns:a16="http://schemas.microsoft.com/office/drawing/2014/main" id="{2F628D3B-D39F-4DDC-A9B3-28ED38BC68B8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7" name="Picture Placeholder 7">
            <a:extLst>
              <a:ext uri="{FF2B5EF4-FFF2-40B4-BE49-F238E27FC236}">
                <a16:creationId xmlns:a16="http://schemas.microsoft.com/office/drawing/2014/main" id="{4B1B291B-AA81-412F-96B6-174168A54E1A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0" name="Picture Placeholder 7">
            <a:extLst>
              <a:ext uri="{FF2B5EF4-FFF2-40B4-BE49-F238E27FC236}">
                <a16:creationId xmlns:a16="http://schemas.microsoft.com/office/drawing/2014/main" id="{B065A9B3-6B30-41EA-A4E6-B0B6176E1013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1" name="Picture Placeholder 7">
            <a:extLst>
              <a:ext uri="{FF2B5EF4-FFF2-40B4-BE49-F238E27FC236}">
                <a16:creationId xmlns:a16="http://schemas.microsoft.com/office/drawing/2014/main" id="{F15A7FBD-AE6D-46E2-93F6-2DCD41BC81B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2" name="Picture Placeholder 7">
            <a:extLst>
              <a:ext uri="{FF2B5EF4-FFF2-40B4-BE49-F238E27FC236}">
                <a16:creationId xmlns:a16="http://schemas.microsoft.com/office/drawing/2014/main" id="{3763B37E-0122-440D-A257-0530D00747E9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3" name="Picture Placeholder 7">
            <a:extLst>
              <a:ext uri="{FF2B5EF4-FFF2-40B4-BE49-F238E27FC236}">
                <a16:creationId xmlns:a16="http://schemas.microsoft.com/office/drawing/2014/main" id="{9F6CC703-3DA0-49EA-900D-4C2217EA14F6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4" name="Picture Placeholder 7">
            <a:extLst>
              <a:ext uri="{FF2B5EF4-FFF2-40B4-BE49-F238E27FC236}">
                <a16:creationId xmlns:a16="http://schemas.microsoft.com/office/drawing/2014/main" id="{065A87FF-C4D5-42E4-A64A-B2F285CA7DCC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5" name="Picture Placeholder 7">
            <a:extLst>
              <a:ext uri="{FF2B5EF4-FFF2-40B4-BE49-F238E27FC236}">
                <a16:creationId xmlns:a16="http://schemas.microsoft.com/office/drawing/2014/main" id="{B294E5C0-3F30-4EB7-8EE2-84C090756918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8" name="Picture Placeholder 7">
            <a:extLst>
              <a:ext uri="{FF2B5EF4-FFF2-40B4-BE49-F238E27FC236}">
                <a16:creationId xmlns:a16="http://schemas.microsoft.com/office/drawing/2014/main" id="{CFF55A76-6485-4A8C-87EC-E13ACE22ADA2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9" name="Picture Placeholder 7">
            <a:extLst>
              <a:ext uri="{FF2B5EF4-FFF2-40B4-BE49-F238E27FC236}">
                <a16:creationId xmlns:a16="http://schemas.microsoft.com/office/drawing/2014/main" id="{C1D94771-0D06-45CC-89FB-E84B3B624F56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0" name="Picture Placeholder 7">
            <a:extLst>
              <a:ext uri="{FF2B5EF4-FFF2-40B4-BE49-F238E27FC236}">
                <a16:creationId xmlns:a16="http://schemas.microsoft.com/office/drawing/2014/main" id="{1733FAFE-2A1F-4366-91B1-8A95B0D3ACD2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1" name="Picture Placeholder 7">
            <a:extLst>
              <a:ext uri="{FF2B5EF4-FFF2-40B4-BE49-F238E27FC236}">
                <a16:creationId xmlns:a16="http://schemas.microsoft.com/office/drawing/2014/main" id="{E451F3D0-0FD4-4B31-99FF-5E3B2B5B887F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2" name="Picture Placeholder 7">
            <a:extLst>
              <a:ext uri="{FF2B5EF4-FFF2-40B4-BE49-F238E27FC236}">
                <a16:creationId xmlns:a16="http://schemas.microsoft.com/office/drawing/2014/main" id="{2C453394-4784-4512-8B2C-E4009AFCB6DD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9187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05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74970-E18F-4821-961E-F5F63BF0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6236F1-F446-DFC8-7AF2-24D49499E2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7000">
                <a:schemeClr val="accent1">
                  <a:alpha val="20000"/>
                </a:schemeClr>
              </a:gs>
              <a:gs pos="0">
                <a:schemeClr val="accent2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0B61C7-6E8D-4786-9FC6-B388C65D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10767"/>
            <a:ext cx="6547932" cy="64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4D45D-E239-4993-BD70-9E42EE1DACC0}"/>
              </a:ext>
            </a:extLst>
          </p:cNvPr>
          <p:cNvSpPr txBox="1"/>
          <p:nvPr userDrawn="1"/>
        </p:nvSpPr>
        <p:spPr>
          <a:xfrm>
            <a:off x="613062" y="1218473"/>
            <a:ext cx="68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24-27, 2025 at The Venetian Las Vegas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A97AB-77D4-9ED0-0E62-591F43F51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3">
            <a:hlinkClick r:id="rId4"/>
            <a:extLst>
              <a:ext uri="{FF2B5EF4-FFF2-40B4-BE49-F238E27FC236}">
                <a16:creationId xmlns:a16="http://schemas.microsoft.com/office/drawing/2014/main" id="{11113073-DBEC-7764-B074-A60B845D2AF0}"/>
              </a:ext>
            </a:extLst>
          </p:cNvPr>
          <p:cNvSpPr txBox="1">
            <a:spLocks/>
          </p:cNvSpPr>
          <p:nvPr userDrawn="1"/>
        </p:nvSpPr>
        <p:spPr>
          <a:xfrm>
            <a:off x="812800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2558BF-4E84-37A4-692C-B9B7B7416512}"/>
              </a:ext>
            </a:extLst>
          </p:cNvPr>
          <p:cNvSpPr txBox="1">
            <a:spLocks/>
          </p:cNvSpPr>
          <p:nvPr userDrawn="1"/>
        </p:nvSpPr>
        <p:spPr>
          <a:xfrm>
            <a:off x="812800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88C97-D355-E8D4-F43D-19E3A1F61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060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DEB0-E8CC-4108-AEF2-EC388BCF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102" y="257880"/>
            <a:ext cx="8477413" cy="966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45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9124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4CEE3E0-AA06-4986-B27E-5DD015E74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E759D3-E5F3-4337-B7E5-A8104A5F0253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34696B-70BE-4231-9D7F-FA6E7334845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40C13-BFE1-465C-80B2-6259841CB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1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Citr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2351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E4C2EB-BD7B-4C92-AB0D-6B0014101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230476-16D2-4D06-820B-A2937B133D72}"/>
              </a:ext>
            </a:extLst>
          </p:cNvPr>
          <p:cNvSpPr/>
          <p:nvPr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789A95-A470-409E-AF74-0055582724DF}"/>
              </a:ext>
            </a:extLst>
          </p:cNvPr>
          <p:cNvSpPr/>
          <p:nvPr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304BAC-B0BB-40A1-B1EC-3DE86706E07C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63CC66-2388-4A40-9CB8-BCDCCBC3133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69924-BCB8-45E8-9DD7-90CEA5A09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369" y="225543"/>
            <a:ext cx="3943375" cy="3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C4DE7D-9F88-0A59-7DB6-862DB8950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33000">
                <a:srgbClr val="08407B">
                  <a:alpha val="85000"/>
                </a:srgb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0B61C7-6E8D-4786-9FC6-B388C65D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10767"/>
            <a:ext cx="6547932" cy="64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4D45D-E239-4993-BD70-9E42EE1DACC0}"/>
              </a:ext>
            </a:extLst>
          </p:cNvPr>
          <p:cNvSpPr txBox="1"/>
          <p:nvPr userDrawn="1"/>
        </p:nvSpPr>
        <p:spPr>
          <a:xfrm>
            <a:off x="613062" y="1218473"/>
            <a:ext cx="68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24-27, 2025 at The Venetian Las Vegas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8A97AB-77D4-9ED0-0E62-591F43F51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Footer Placeholder 3">
            <a:hlinkClick r:id="rId4"/>
            <a:extLst>
              <a:ext uri="{FF2B5EF4-FFF2-40B4-BE49-F238E27FC236}">
                <a16:creationId xmlns:a16="http://schemas.microsoft.com/office/drawing/2014/main" id="{58B180CF-F729-69C0-C2F8-665196974BB9}"/>
              </a:ext>
            </a:extLst>
          </p:cNvPr>
          <p:cNvSpPr txBox="1">
            <a:spLocks/>
          </p:cNvSpPr>
          <p:nvPr userDrawn="1"/>
        </p:nvSpPr>
        <p:spPr>
          <a:xfrm>
            <a:off x="812800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0DCAC9D-66FF-7EE4-112F-8DEA24FF85BA}"/>
              </a:ext>
            </a:extLst>
          </p:cNvPr>
          <p:cNvSpPr txBox="1">
            <a:spLocks/>
          </p:cNvSpPr>
          <p:nvPr userDrawn="1"/>
        </p:nvSpPr>
        <p:spPr>
          <a:xfrm>
            <a:off x="812800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AA2C92-5D83-5DBE-6CC4-919D06AC4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89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7A3542-5E63-6EA4-92BC-17E88DAB0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chemeClr val="accent1">
                  <a:alpha val="50000"/>
                </a:schemeClr>
              </a:gs>
              <a:gs pos="0">
                <a:schemeClr val="accent2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FA0C-DC78-4242-AAAE-8F0C24CA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71" y="273290"/>
            <a:ext cx="3763536" cy="373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E0E0-E4CD-7B5C-42DD-39617C7760C2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E788E-8945-EEF6-CF7A-8E9C1BBEAF51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A30A5-DBD3-D216-36FE-44470549CAE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12832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A91A66-8A79-296E-7C07-34BC9E4796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chemeClr val="accent1">
                  <a:alpha val="50000"/>
                </a:schemeClr>
              </a:gs>
              <a:gs pos="0">
                <a:schemeClr val="accent2"/>
              </a:gs>
              <a:gs pos="77000">
                <a:schemeClr val="accent4"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FA0C-DC78-4242-AAAE-8F0C24CA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71" y="273290"/>
            <a:ext cx="3763536" cy="373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E0E0-E4CD-7B5C-42DD-39617C7760C2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E788E-8945-EEF6-CF7A-8E9C1BBEAF51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A30A5-DBD3-D216-36FE-44470549CAE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331153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7D570-DADB-F902-AC4A-1AB6A22849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33000">
                <a:srgbClr val="08407B">
                  <a:alpha val="85000"/>
                </a:srgb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FA0C-DC78-4242-AAAE-8F0C24CA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71" y="273290"/>
            <a:ext cx="3763536" cy="373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E0E0-E4CD-7B5C-42DD-39617C7760C2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E788E-8945-EEF6-CF7A-8E9C1BBEAF51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A30A5-DBD3-D216-36FE-44470549CAE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420811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6A61E-4912-AF07-D5BD-F7F95E3A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7000">
                <a:schemeClr val="accent1">
                  <a:alpha val="20000"/>
                </a:schemeClr>
              </a:gs>
              <a:gs pos="0">
                <a:schemeClr val="accent2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AFA0C-DC78-4242-AAAE-8F0C24CA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71" y="273290"/>
            <a:ext cx="3763536" cy="3734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0C21F4-E1AD-4453-0C74-5118163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338E0E6-5002-0FCB-2085-B44C5BC12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E0E0-E4CD-7B5C-42DD-39617C7760C2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E788E-8945-EEF6-CF7A-8E9C1BBEAF51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A30A5-DBD3-D216-36FE-44470549CAE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</p:spTree>
    <p:extLst>
      <p:ext uri="{BB962C8B-B14F-4D97-AF65-F5344CB8AC3E}">
        <p14:creationId xmlns:p14="http://schemas.microsoft.com/office/powerpoint/2010/main" val="471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B45EAC-4FE9-C711-A1F9-DC16EDDDCDDC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8991AD-BF0C-C5BC-B1B5-CE48811A2478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6D1F3-46A6-D914-D3D3-961A2CFBD630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FB181-8350-4020-BA93-F545A814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82" y="251351"/>
            <a:ext cx="6559367" cy="966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BCFD-3D69-44FE-BA9C-BCDEA0ED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382" y="1700518"/>
            <a:ext cx="11188460" cy="400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E3FD1-8880-A0EC-FCE8-87D60A3A34B2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851" y="280194"/>
            <a:ext cx="3765849" cy="3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9" r:id="rId2"/>
    <p:sldLayoutId id="2147483720" r:id="rId3"/>
    <p:sldLayoutId id="2147483721" r:id="rId4"/>
    <p:sldLayoutId id="2147483722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692" r:id="rId12"/>
    <p:sldLayoutId id="2147483723" r:id="rId13"/>
    <p:sldLayoutId id="2147483724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6" r:id="rId20"/>
    <p:sldLayoutId id="2147483718" r:id="rId21"/>
    <p:sldLayoutId id="2147483717" r:id="rId22"/>
    <p:sldLayoutId id="2147483697" r:id="rId23"/>
    <p:sldLayoutId id="2147483693" r:id="rId24"/>
    <p:sldLayoutId id="2147483694" r:id="rId25"/>
    <p:sldLayoutId id="2147483695" r:id="rId26"/>
    <p:sldLayoutId id="2147483696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10" r:id="rId39"/>
    <p:sldLayoutId id="2147483711" r:id="rId40"/>
    <p:sldLayoutId id="2147483713" r:id="rId41"/>
    <p:sldLayoutId id="2147483714" r:id="rId4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451" userDrawn="1">
          <p15:clr>
            <a:srgbClr val="F26B43"/>
          </p15:clr>
        </p15:guide>
        <p15:guide id="20" pos="1488" userDrawn="1">
          <p15:clr>
            <a:srgbClr val="F26B43"/>
          </p15:clr>
        </p15:guide>
        <p15:guide id="21" pos="1598" userDrawn="1">
          <p15:clr>
            <a:srgbClr val="F26B43"/>
          </p15:clr>
        </p15:guide>
        <p15:guide id="22" pos="2635" userDrawn="1">
          <p15:clr>
            <a:srgbClr val="F26B43"/>
          </p15:clr>
        </p15:guide>
        <p15:guide id="23" pos="2741" userDrawn="1">
          <p15:clr>
            <a:srgbClr val="F26B43"/>
          </p15:clr>
        </p15:guide>
        <p15:guide id="24" pos="3782" userDrawn="1">
          <p15:clr>
            <a:srgbClr val="F26B43"/>
          </p15:clr>
        </p15:guide>
        <p15:guide id="25" pos="3893" userDrawn="1">
          <p15:clr>
            <a:srgbClr val="F26B43"/>
          </p15:clr>
        </p15:guide>
        <p15:guide id="26" pos="4930" userDrawn="1">
          <p15:clr>
            <a:srgbClr val="F26B43"/>
          </p15:clr>
        </p15:guide>
        <p15:guide id="27" pos="5040" userDrawn="1">
          <p15:clr>
            <a:srgbClr val="F26B43"/>
          </p15:clr>
        </p15:guide>
        <p15:guide id="28" pos="6082" userDrawn="1">
          <p15:clr>
            <a:srgbClr val="F26B43"/>
          </p15:clr>
        </p15:guide>
        <p15:guide id="29" pos="6192" userDrawn="1">
          <p15:clr>
            <a:srgbClr val="F26B43"/>
          </p15:clr>
        </p15:guide>
        <p15:guide id="30" pos="7219" userDrawn="1">
          <p15:clr>
            <a:srgbClr val="F26B43"/>
          </p15:clr>
        </p15:guide>
        <p15:guide id="31" orient="horz" pos="2513" userDrawn="1">
          <p15:clr>
            <a:srgbClr val="F26B43"/>
          </p15:clr>
        </p15:guide>
        <p15:guide id="32" orient="horz" pos="456" userDrawn="1">
          <p15:clr>
            <a:srgbClr val="F26B43"/>
          </p15:clr>
        </p15:guide>
        <p15:guide id="33" orient="horz" pos="1219" userDrawn="1">
          <p15:clr>
            <a:srgbClr val="F26B43"/>
          </p15:clr>
        </p15:guide>
        <p15:guide id="34" orient="horz" pos="269" userDrawn="1">
          <p15:clr>
            <a:srgbClr val="F26B43"/>
          </p15:clr>
        </p15:guide>
        <p15:guide id="35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hashtag/CPVirtua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7C3D-8695-6007-F447-8BC2CDE02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#CPExpo 2025</a:t>
            </a:r>
            <a:br>
              <a:rPr lang="en-US" dirty="0"/>
            </a:br>
            <a:r>
              <a:rPr lang="en-US" dirty="0"/>
              <a:t>Channel Forward</a:t>
            </a:r>
          </a:p>
        </p:txBody>
      </p:sp>
    </p:spTree>
    <p:extLst>
      <p:ext uri="{BB962C8B-B14F-4D97-AF65-F5344CB8AC3E}">
        <p14:creationId xmlns:p14="http://schemas.microsoft.com/office/powerpoint/2010/main" val="305479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62CF-A0D2-0B7E-D67C-1012DC14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5DEB8-8A80-171B-D571-B652F387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6A93-B349-3273-80C3-44C63346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631D-6A03-78C1-63A9-96A3B7FE7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3CCD-9303-F9BF-DF92-301F7A05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3F62-9257-8174-8505-F02C2B5BB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458F-4C2C-A2B1-2689-E5FE6BFC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269CB-F647-5406-6C1C-42B12583E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C006-0040-6F1E-DD5E-65EB117D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ED51-2174-8076-C46B-D0B48C4B2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5AA8EF9-723A-4ACF-A094-7E414DDC1512}"/>
              </a:ext>
            </a:extLst>
          </p:cNvPr>
          <p:cNvSpPr txBox="1">
            <a:spLocks/>
          </p:cNvSpPr>
          <p:nvPr/>
        </p:nvSpPr>
        <p:spPr>
          <a:xfrm>
            <a:off x="3868700" y="1162229"/>
            <a:ext cx="8211169" cy="6658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Session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15C7DC7-1660-457A-90B3-F30F5AE2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CEE2AC-D5DD-4C6A-A70E-010C70A68D82}"/>
              </a:ext>
            </a:extLst>
          </p:cNvPr>
          <p:cNvSpPr txBox="1">
            <a:spLocks/>
          </p:cNvSpPr>
          <p:nvPr/>
        </p:nvSpPr>
        <p:spPr>
          <a:xfrm>
            <a:off x="723900" y="605355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7E5D834-1EE3-45D2-9128-680B914D3920}"/>
              </a:ext>
            </a:extLst>
          </p:cNvPr>
          <p:cNvSpPr txBox="1">
            <a:spLocks/>
          </p:cNvSpPr>
          <p:nvPr/>
        </p:nvSpPr>
        <p:spPr>
          <a:xfrm>
            <a:off x="723900" y="6354501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80BA0-E780-428A-87F8-323147C35C62}"/>
              </a:ext>
            </a:extLst>
          </p:cNvPr>
          <p:cNvSpPr txBox="1"/>
          <p:nvPr/>
        </p:nvSpPr>
        <p:spPr>
          <a:xfrm>
            <a:off x="6148675" y="2229935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8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CEE2AC-D5DD-4C6A-A70E-010C70A68D82}"/>
              </a:ext>
            </a:extLst>
          </p:cNvPr>
          <p:cNvSpPr txBox="1">
            <a:spLocks/>
          </p:cNvSpPr>
          <p:nvPr/>
        </p:nvSpPr>
        <p:spPr>
          <a:xfrm>
            <a:off x="723900" y="605355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7E5D834-1EE3-45D2-9128-680B914D3920}"/>
              </a:ext>
            </a:extLst>
          </p:cNvPr>
          <p:cNvSpPr txBox="1">
            <a:spLocks/>
          </p:cNvSpPr>
          <p:nvPr/>
        </p:nvSpPr>
        <p:spPr>
          <a:xfrm>
            <a:off x="723900" y="6354501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165BD7-E0AA-466E-9BFA-974397C39B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27792D-DBB3-48ED-966A-C95DBC837F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6DFDEE7-DD38-47A3-B201-D96FF2FAB7E9}"/>
              </a:ext>
            </a:extLst>
          </p:cNvPr>
          <p:cNvSpPr txBox="1">
            <a:spLocks/>
          </p:cNvSpPr>
          <p:nvPr/>
        </p:nvSpPr>
        <p:spPr>
          <a:xfrm>
            <a:off x="600075" y="517471"/>
            <a:ext cx="7255452" cy="966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Session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9B7EB-66C5-4B08-BD32-B50CE5A40F73}"/>
              </a:ext>
            </a:extLst>
          </p:cNvPr>
          <p:cNvSpPr txBox="1"/>
          <p:nvPr/>
        </p:nvSpPr>
        <p:spPr>
          <a:xfrm>
            <a:off x="3900436" y="2837858"/>
            <a:ext cx="21069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DDA47-4560-4330-87D1-738FB0EA528A}"/>
              </a:ext>
            </a:extLst>
          </p:cNvPr>
          <p:cNvSpPr txBox="1"/>
          <p:nvPr/>
        </p:nvSpPr>
        <p:spPr>
          <a:xfrm>
            <a:off x="8348905" y="2837858"/>
            <a:ext cx="21069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53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4B6CCC4-17C9-4837-B650-B26E8C10E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C7A7C81-AA16-403D-9EB3-3BC7A28761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6843C-207D-493E-9CAF-C6BC059970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2E690FE-BF51-4565-A2C4-B90CBD24AF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4B83132-C97C-4004-8C2D-0B75251FED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F7AE27-05A1-4B7D-896A-7B618B51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43" y="257880"/>
            <a:ext cx="8477413" cy="966788"/>
          </a:xfrm>
        </p:spPr>
        <p:txBody>
          <a:bodyPr/>
          <a:lstStyle/>
          <a:p>
            <a:r>
              <a:rPr lang="en-US" dirty="0"/>
              <a:t>Panel Session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EB5ED-D92E-4292-9017-0FCFDD28F366}"/>
              </a:ext>
            </a:extLst>
          </p:cNvPr>
          <p:cNvSpPr txBox="1">
            <a:spLocks/>
          </p:cNvSpPr>
          <p:nvPr/>
        </p:nvSpPr>
        <p:spPr>
          <a:xfrm>
            <a:off x="2237465" y="3078650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6EA9C-DA14-49E8-8630-60FCD8185BD7}"/>
              </a:ext>
            </a:extLst>
          </p:cNvPr>
          <p:cNvSpPr txBox="1">
            <a:spLocks/>
          </p:cNvSpPr>
          <p:nvPr/>
        </p:nvSpPr>
        <p:spPr>
          <a:xfrm>
            <a:off x="5881747" y="4057132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79F1C7-7F64-4661-9A5E-EBE751A371DF}"/>
              </a:ext>
            </a:extLst>
          </p:cNvPr>
          <p:cNvSpPr txBox="1">
            <a:spLocks/>
          </p:cNvSpPr>
          <p:nvPr/>
        </p:nvSpPr>
        <p:spPr>
          <a:xfrm>
            <a:off x="5881747" y="172530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E2E0D5-2E63-44D2-A55C-2394DD45A61D}"/>
              </a:ext>
            </a:extLst>
          </p:cNvPr>
          <p:cNvSpPr txBox="1">
            <a:spLocks/>
          </p:cNvSpPr>
          <p:nvPr/>
        </p:nvSpPr>
        <p:spPr>
          <a:xfrm>
            <a:off x="9495965" y="172530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9DFC82-9900-40A3-8267-01746DCD481D}"/>
              </a:ext>
            </a:extLst>
          </p:cNvPr>
          <p:cNvSpPr txBox="1">
            <a:spLocks/>
          </p:cNvSpPr>
          <p:nvPr/>
        </p:nvSpPr>
        <p:spPr>
          <a:xfrm>
            <a:off x="9495965" y="405713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 dirty="0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handle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8FB605E-E9B8-4AFB-9E45-42D9B50DD24D}"/>
              </a:ext>
            </a:extLst>
          </p:cNvPr>
          <p:cNvSpPr txBox="1">
            <a:spLocks/>
          </p:cNvSpPr>
          <p:nvPr/>
        </p:nvSpPr>
        <p:spPr>
          <a:xfrm>
            <a:off x="197826" y="2485567"/>
            <a:ext cx="2476120" cy="336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333339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A8132-E50F-4E31-855F-F354D6738E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728" y="1449820"/>
            <a:ext cx="10736263" cy="4286991"/>
          </a:xfrm>
        </p:spPr>
        <p:txBody>
          <a:bodyPr/>
          <a:lstStyle/>
          <a:p>
            <a:r>
              <a:rPr lang="en-US" dirty="0"/>
              <a:t>Session Bullets</a:t>
            </a:r>
          </a:p>
          <a:p>
            <a:pPr lvl="1"/>
            <a:r>
              <a:rPr lang="en-US" dirty="0"/>
              <a:t>Session Bullets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53571-1D32-49D1-A658-278841A8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28" y="210963"/>
            <a:ext cx="8477413" cy="966788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4207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hlinkClick r:id="rId2"/>
            <a:extLst>
              <a:ext uri="{FF2B5EF4-FFF2-40B4-BE49-F238E27FC236}">
                <a16:creationId xmlns:a16="http://schemas.microsoft.com/office/drawing/2014/main" id="{713D5EBC-7148-4240-B631-B951023AA860}"/>
              </a:ext>
            </a:extLst>
          </p:cNvPr>
          <p:cNvSpPr txBox="1">
            <a:spLocks/>
          </p:cNvSpPr>
          <p:nvPr/>
        </p:nvSpPr>
        <p:spPr>
          <a:xfrm>
            <a:off x="723900" y="605355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Century Gothic" panose="020B0502020202020204" pitchFamily="34" charset="0"/>
                <a:cs typeface="Arial" panose="020B0604020202020204" pitchFamily="34" charset="0"/>
              </a:rPr>
              <a:t>#CPExpo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B62D3A3-C274-42D3-9FA6-E581AB666355}"/>
              </a:ext>
            </a:extLst>
          </p:cNvPr>
          <p:cNvSpPr txBox="1">
            <a:spLocks/>
          </p:cNvSpPr>
          <p:nvPr/>
        </p:nvSpPr>
        <p:spPr>
          <a:xfrm>
            <a:off x="723900" y="6354501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latin typeface="Century Gothic" panose="020B0502020202020204" pitchFamily="34" charset="0"/>
                <a:cs typeface="Arial" panose="020B0604020202020204" pitchFamily="34" charset="0"/>
              </a:rPr>
              <a:t>channelpartnersconference.com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22C640-1961-4490-835D-B0AEBDF2A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678075"/>
            <a:ext cx="7248525" cy="2274811"/>
          </a:xfrm>
        </p:spPr>
        <p:txBody>
          <a:bodyPr anchor="ctr">
            <a:noAutofit/>
          </a:bodyPr>
          <a:lstStyle/>
          <a:p>
            <a:r>
              <a:rPr lang="en-US" sz="6000" dirty="0"/>
              <a:t>Thank You!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0482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0743-1332-BCB5-5C1C-E9A095E2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#CPExpo 2025</a:t>
            </a:r>
            <a:br>
              <a:rPr lang="en-US" dirty="0"/>
            </a:br>
            <a:r>
              <a:rPr lang="en-US" dirty="0"/>
              <a:t>Channel Forward</a:t>
            </a:r>
          </a:p>
        </p:txBody>
      </p:sp>
    </p:spTree>
    <p:extLst>
      <p:ext uri="{BB962C8B-B14F-4D97-AF65-F5344CB8AC3E}">
        <p14:creationId xmlns:p14="http://schemas.microsoft.com/office/powerpoint/2010/main" val="47725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92C4-ED59-FE9C-88BA-D71164A45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#CPExpo 2025</a:t>
            </a:r>
            <a:br>
              <a:rPr lang="en-US" dirty="0"/>
            </a:br>
            <a:r>
              <a:rPr lang="en-US" dirty="0"/>
              <a:t>Channel Forward</a:t>
            </a:r>
          </a:p>
        </p:txBody>
      </p:sp>
    </p:spTree>
    <p:extLst>
      <p:ext uri="{BB962C8B-B14F-4D97-AF65-F5344CB8AC3E}">
        <p14:creationId xmlns:p14="http://schemas.microsoft.com/office/powerpoint/2010/main" val="295485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7766-9A3A-0B61-3B73-AA53D6800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#CPExpo 2025</a:t>
            </a:r>
            <a:br>
              <a:rPr lang="en-US" dirty="0"/>
            </a:br>
            <a:r>
              <a:rPr lang="en-US" dirty="0"/>
              <a:t>Channel Forward</a:t>
            </a:r>
          </a:p>
        </p:txBody>
      </p:sp>
    </p:spTree>
    <p:extLst>
      <p:ext uri="{BB962C8B-B14F-4D97-AF65-F5344CB8AC3E}">
        <p14:creationId xmlns:p14="http://schemas.microsoft.com/office/powerpoint/2010/main" val="134184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84F4-9B4C-9C5C-DB56-C6D24E97E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#CPExpo 2025</a:t>
            </a:r>
            <a:br>
              <a:rPr lang="en-US" dirty="0"/>
            </a:br>
            <a:r>
              <a:rPr lang="en-US" dirty="0"/>
              <a:t>Channel Forward</a:t>
            </a:r>
          </a:p>
        </p:txBody>
      </p:sp>
    </p:spTree>
    <p:extLst>
      <p:ext uri="{BB962C8B-B14F-4D97-AF65-F5344CB8AC3E}">
        <p14:creationId xmlns:p14="http://schemas.microsoft.com/office/powerpoint/2010/main" val="237242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E59D-8B19-FC09-F230-6F6B7CB2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8F614-C5BA-FE58-744E-DED09C2D4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9BEE-F000-81A9-77CA-AA6BDCD4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DE329-4BA9-A964-8CF3-3F978F55A7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2592-997A-CD07-F874-5CE7387E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2EF6-52BB-6BF2-DC4E-C368DAF8D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15B5-28F0-D160-E22C-57094BF7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E0435-787B-2B73-5420-9A7217948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1582"/>
      </p:ext>
    </p:extLst>
  </p:cSld>
  <p:clrMapOvr>
    <a:masterClrMapping/>
  </p:clrMapOvr>
</p:sld>
</file>

<file path=ppt/theme/theme1.xml><?xml version="1.0" encoding="utf-8"?>
<a:theme xmlns:a="http://schemas.openxmlformats.org/drawingml/2006/main" name="CPLV23">
  <a:themeElements>
    <a:clrScheme name="CPLV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768A3"/>
      </a:accent1>
      <a:accent2>
        <a:srgbClr val="092864"/>
      </a:accent2>
      <a:accent3>
        <a:srgbClr val="8A8C8C"/>
      </a:accent3>
      <a:accent4>
        <a:srgbClr val="70CB14"/>
      </a:accent4>
      <a:accent5>
        <a:srgbClr val="EE3C85"/>
      </a:accent5>
      <a:accent6>
        <a:srgbClr val="FF8E00"/>
      </a:accent6>
      <a:hlink>
        <a:srgbClr val="0768A3"/>
      </a:hlink>
      <a:folHlink>
        <a:srgbClr val="70CB1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LV23" id="{8CC7F50E-70EF-4D8A-AD0A-DB98AE384ACE}" vid="{9436DB42-7B88-401E-BF99-FEC279821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48FA491C00B4CBBA033DC08E67818" ma:contentTypeVersion="18" ma:contentTypeDescription="Create a new document." ma:contentTypeScope="" ma:versionID="1ff24fca09437dd457092590900f9375">
  <xsd:schema xmlns:xsd="http://www.w3.org/2001/XMLSchema" xmlns:xs="http://www.w3.org/2001/XMLSchema" xmlns:p="http://schemas.microsoft.com/office/2006/metadata/properties" xmlns:ns2="83ff7b78-a3ec-4f31-ad91-916bbdc7405b" xmlns:ns3="ea4ace1d-813c-4147-811a-03465922f151" targetNamespace="http://schemas.microsoft.com/office/2006/metadata/properties" ma:root="true" ma:fieldsID="62c51e6a70ed55b138e06fa49d898b12" ns2:_="" ns3:_="">
    <xsd:import namespace="83ff7b78-a3ec-4f31-ad91-916bbdc7405b"/>
    <xsd:import namespace="ea4ace1d-813c-4147-811a-03465922f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f7b78-a3ec-4f31-ad91-916bbdc74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ace1d-813c-4147-811a-03465922f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030332-a890-447f-b4e5-d7e28bb665a4}" ma:internalName="TaxCatchAll" ma:showField="CatchAllData" ma:web="ea4ace1d-813c-4147-811a-03465922f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4ace1d-813c-4147-811a-03465922f151">
      <UserInfo>
        <DisplayName>Ackerman, Jessica</DisplayName>
        <AccountId>39</AccountId>
        <AccountType/>
      </UserInfo>
      <UserInfo>
        <DisplayName>Watts, Brittany</DisplayName>
        <AccountId>16</AccountId>
        <AccountType/>
      </UserInfo>
      <UserInfo>
        <DisplayName>Bird, Maddie</DisplayName>
        <AccountId>87</AccountId>
        <AccountType/>
      </UserInfo>
    </SharedWithUsers>
    <TaxCatchAll xmlns="ea4ace1d-813c-4147-811a-03465922f151" xsi:nil="true"/>
    <lcf76f155ced4ddcb4097134ff3c332f xmlns="83ff7b78-a3ec-4f31-ad91-916bbdc740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A8B489-D3CE-4644-A46A-61E7348EE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712F8-D407-41DE-B185-660286F2DEC4}">
  <ds:schemaRefs>
    <ds:schemaRef ds:uri="83ff7b78-a3ec-4f31-ad91-916bbdc7405b"/>
    <ds:schemaRef ds:uri="ea4ace1d-813c-4147-811a-03465922f1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FF6F15-AC8B-41AB-9EB8-502631F4DD04}">
  <ds:schemaRefs>
    <ds:schemaRef ds:uri="83ff7b78-a3ec-4f31-ad91-916bbdc7405b"/>
    <ds:schemaRef ds:uri="ea4ace1d-813c-4147-811a-03465922f1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CPLV23</Template>
  <TotalTime>62</TotalTime>
  <Words>110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CPLV23</vt:lpstr>
      <vt:lpstr>#CPExpo 2025 Channel Forward</vt:lpstr>
      <vt:lpstr>#CPExpo 2025 Channel Forward</vt:lpstr>
      <vt:lpstr>#CPExpo 2025 Channel Forward</vt:lpstr>
      <vt:lpstr>#CPExpo 2025 Channel Forward</vt:lpstr>
      <vt:lpstr>#CPExpo 2025 Channel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 Session Title</vt:lpstr>
      <vt:lpstr>Slide Title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Partners Conference &amp; Expo 2021</dc:title>
  <dc:creator>Truscio, Jessie</dc:creator>
  <cp:lastModifiedBy>Egley, Katie</cp:lastModifiedBy>
  <cp:revision>38</cp:revision>
  <dcterms:created xsi:type="dcterms:W3CDTF">2019-05-21T21:17:40Z</dcterms:created>
  <dcterms:modified xsi:type="dcterms:W3CDTF">2024-12-20T22:48:58Z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0x0101004D848FA491C00B4CBBA033DC08E67818</vt:lpwstr>
  </property>
  <property fmtid="{D5CDD505-2E9C-101B-9397-08002B2CF9AE}" pid="3" name="MSIP_Label_e1b4a6d7-967f-4d55-9d13-d94940dabb24_Enabled">
    <vt:lpwstr>true</vt:lpwstr>
  </property>
  <property fmtid="{D5CDD505-2E9C-101B-9397-08002B2CF9AE}" pid="4" name="MSIP_Label_e1b4a6d7-967f-4d55-9d13-d94940dabb24_SetDate">
    <vt:lpwstr>2021-06-30T18:31:27Z</vt:lpwstr>
  </property>
  <property fmtid="{D5CDD505-2E9C-101B-9397-08002B2CF9AE}" pid="5" name="MSIP_Label_e1b4a6d7-967f-4d55-9d13-d94940dabb24_Method">
    <vt:lpwstr>Privileged</vt:lpwstr>
  </property>
  <property fmtid="{D5CDD505-2E9C-101B-9397-08002B2CF9AE}" pid="6" name="MSIP_Label_e1b4a6d7-967f-4d55-9d13-d94940dabb24_Name">
    <vt:lpwstr>e1b4a6d7-967f-4d55-9d13-d94940dabb24</vt:lpwstr>
  </property>
  <property fmtid="{D5CDD505-2E9C-101B-9397-08002B2CF9AE}" pid="7" name="MSIP_Label_e1b4a6d7-967f-4d55-9d13-d94940dabb24_SiteId">
    <vt:lpwstr>2567d566-604c-408a-8a60-55d0dc9d9d6b</vt:lpwstr>
  </property>
  <property fmtid="{D5CDD505-2E9C-101B-9397-08002B2CF9AE}" pid="8" name="MSIP_Label_e1b4a6d7-967f-4d55-9d13-d94940dabb24_ActionId">
    <vt:lpwstr>bd52bb31-a3a3-49a8-8799-fffe4b5bfdee</vt:lpwstr>
  </property>
  <property fmtid="{D5CDD505-2E9C-101B-9397-08002B2CF9AE}" pid="9" name="MSIP_Label_e1b4a6d7-967f-4d55-9d13-d94940dabb24_ContentBits">
    <vt:lpwstr>0</vt:lpwstr>
  </property>
  <property fmtid="{D5CDD505-2E9C-101B-9397-08002B2CF9AE}" pid="10" name="MSIP_Label_e1b4a6d7-967f-4d55-9d13-d94940dabb24_Owner">
    <vt:lpwstr>Jessie.Truscio@informa.com</vt:lpwstr>
  </property>
  <property fmtid="{D5CDD505-2E9C-101B-9397-08002B2CF9AE}" pid="11" name="MSIP_Label_181c070e-054b-4d1c-ba4c-fc70b099192e_Extended_MSFT_Method">
    <vt:lpwstr>Manual</vt:lpwstr>
  </property>
  <property fmtid="{D5CDD505-2E9C-101B-9397-08002B2CF9AE}" pid="12" name="MSIP_Label_e1b4a6d7-967f-4d55-9d13-d94940dabb24_Application">
    <vt:lpwstr>Microsoft Azure Information Protection</vt:lpwstr>
  </property>
  <property fmtid="{D5CDD505-2E9C-101B-9397-08002B2CF9AE}" pid="13" name="MSIP_Label_e1b4a6d7-967f-4d55-9d13-d94940dabb24_Parent">
    <vt:lpwstr>181c070e-054b-4d1c-ba4c-fc70b099192e</vt:lpwstr>
  </property>
  <property fmtid="{D5CDD505-2E9C-101B-9397-08002B2CF9AE}" pid="14" name="MSIP_Label_e1b4a6d7-967f-4d55-9d13-d94940dabb24_Extended_MSFT_Method">
    <vt:lpwstr>Manual</vt:lpwstr>
  </property>
  <property fmtid="{D5CDD505-2E9C-101B-9397-08002B2CF9AE}" pid="15" name="MSIP_Label_181c070e-054b-4d1c-ba4c-fc70b099192e_Enabled">
    <vt:lpwstr>True</vt:lpwstr>
  </property>
  <property fmtid="{D5CDD505-2E9C-101B-9397-08002B2CF9AE}" pid="16" name="MSIP_Label_181c070e-054b-4d1c-ba4c-fc70b099192e_Owner">
    <vt:lpwstr>Jessie.Truscio@informa.com</vt:lpwstr>
  </property>
  <property fmtid="{D5CDD505-2E9C-101B-9397-08002B2CF9AE}" pid="17" name="MSIP_Label_181c070e-054b-4d1c-ba4c-fc70b099192e_Name">
    <vt:lpwstr>General</vt:lpwstr>
  </property>
  <property fmtid="{D5CDD505-2E9C-101B-9397-08002B2CF9AE}" pid="18" name="MSIP_Label_181c070e-054b-4d1c-ba4c-fc70b099192e_ActionId">
    <vt:lpwstr>bd52bb31-a3a3-49a8-8799-fffe4b5bfdee</vt:lpwstr>
  </property>
  <property fmtid="{D5CDD505-2E9C-101B-9397-08002B2CF9AE}" pid="19" name="MSIP_Label_181c070e-054b-4d1c-ba4c-fc70b099192e_SetDate">
    <vt:lpwstr>2020-04-03T22:13:03.6352330Z</vt:lpwstr>
  </property>
  <property fmtid="{D5CDD505-2E9C-101B-9397-08002B2CF9AE}" pid="20" name="MSIP_Label_181c070e-054b-4d1c-ba4c-fc70b099192e_Application">
    <vt:lpwstr>Microsoft Azure Information Protection</vt:lpwstr>
  </property>
  <property fmtid="{D5CDD505-2E9C-101B-9397-08002B2CF9AE}" pid="21" name="MSIP_Label_181c070e-054b-4d1c-ba4c-fc70b099192e_SiteId">
    <vt:lpwstr>2567d566-604c-408a-8a60-55d0dc9d9d6b</vt:lpwstr>
  </property>
  <property fmtid="{D5CDD505-2E9C-101B-9397-08002B2CF9AE}" pid="22" name="Sensitivity">
    <vt:lpwstr>General Un-restricted (unlabelled)</vt:lpwstr>
  </property>
  <property fmtid="{D5CDD505-2E9C-101B-9397-08002B2CF9AE}" pid="23" name="MediaServiceImageTags">
    <vt:lpwstr/>
  </property>
</Properties>
</file>