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7" r:id="rId5"/>
    <p:sldId id="299" r:id="rId6"/>
    <p:sldId id="302" r:id="rId7"/>
    <p:sldId id="300" r:id="rId8"/>
    <p:sldId id="301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48F46F-1EDC-445D-97F2-FBBAD0215701}">
          <p14:sldIdLst>
            <p14:sldId id="297"/>
            <p14:sldId id="299"/>
            <p14:sldId id="302"/>
            <p14:sldId id="300"/>
            <p14:sldId id="301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scio, Jessie" initials="TJ" lastIdx="2" clrIdx="0">
    <p:extLst>
      <p:ext uri="{19B8F6BF-5375-455C-9EA6-DF929625EA0E}">
        <p15:presenceInfo xmlns:p15="http://schemas.microsoft.com/office/powerpoint/2012/main" userId="S::Jessie.Truscio@informa.com::0cb17610-b310-4fd2-8efb-d18fd7924d27" providerId="AD"/>
      </p:ext>
    </p:extLst>
  </p:cmAuthor>
  <p:cmAuthor id="2" name="Yee, Rosa" initials="YR" lastIdx="4" clrIdx="1">
    <p:extLst>
      <p:ext uri="{19B8F6BF-5375-455C-9EA6-DF929625EA0E}">
        <p15:presenceInfo xmlns:p15="http://schemas.microsoft.com/office/powerpoint/2012/main" userId="S::Rosa.Yee@informa.com::02e395c3-35e9-4bbf-9ffa-a89b43fcb1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C00"/>
    <a:srgbClr val="0C77C3"/>
    <a:srgbClr val="0969A5"/>
    <a:srgbClr val="DAD7F5"/>
    <a:srgbClr val="88D3EC"/>
    <a:srgbClr val="8091A1"/>
    <a:srgbClr val="ECEB80"/>
    <a:srgbClr val="E1DE33"/>
    <a:srgbClr val="EDEDED"/>
    <a:srgbClr val="D9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D7908-7CC1-44AD-8C0E-06A7BE80BE7F}" v="54" dt="2024-05-21T20:12:04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3666" autoAdjust="0"/>
  </p:normalViewPr>
  <p:slideViewPr>
    <p:cSldViewPr snapToGrid="0" showGuides="1">
      <p:cViewPr varScale="1">
        <p:scale>
          <a:sx n="75" d="100"/>
          <a:sy n="75" d="100"/>
        </p:scale>
        <p:origin x="43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4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d, Maddie" userId="52ebc6c1-cb26-46fe-90bd-dc379cc3942c" providerId="ADAL" clId="{B1FD7908-7CC1-44AD-8C0E-06A7BE80BE7F}"/>
    <pc:docChg chg="undo custSel modSld sldOrd modMainMaster">
      <pc:chgData name="Bird, Maddie" userId="52ebc6c1-cb26-46fe-90bd-dc379cc3942c" providerId="ADAL" clId="{B1FD7908-7CC1-44AD-8C0E-06A7BE80BE7F}" dt="2024-05-21T20:12:19.119" v="184"/>
      <pc:docMkLst>
        <pc:docMk/>
      </pc:docMkLst>
      <pc:sldChg chg="modSp mod">
        <pc:chgData name="Bird, Maddie" userId="52ebc6c1-cb26-46fe-90bd-dc379cc3942c" providerId="ADAL" clId="{B1FD7908-7CC1-44AD-8C0E-06A7BE80BE7F}" dt="2024-05-21T20:10:52.470" v="177" actId="20577"/>
        <pc:sldMkLst>
          <pc:docMk/>
          <pc:sldMk cId="2641589711" sldId="297"/>
        </pc:sldMkLst>
        <pc:spChg chg="mod">
          <ac:chgData name="Bird, Maddie" userId="52ebc6c1-cb26-46fe-90bd-dc379cc3942c" providerId="ADAL" clId="{B1FD7908-7CC1-44AD-8C0E-06A7BE80BE7F}" dt="2024-05-21T20:10:52.470" v="177" actId="20577"/>
          <ac:spMkLst>
            <pc:docMk/>
            <pc:sldMk cId="2641589711" sldId="297"/>
            <ac:spMk id="6" creationId="{499F18D6-5CF9-4D6A-B15D-C2A10FEAE013}"/>
          </ac:spMkLst>
        </pc:spChg>
      </pc:sldChg>
      <pc:sldChg chg="addSp delSp modSp mod modClrScheme chgLayout">
        <pc:chgData name="Bird, Maddie" userId="52ebc6c1-cb26-46fe-90bd-dc379cc3942c" providerId="ADAL" clId="{B1FD7908-7CC1-44AD-8C0E-06A7BE80BE7F}" dt="2024-05-21T20:11:12.636" v="178" actId="700"/>
        <pc:sldMkLst>
          <pc:docMk/>
          <pc:sldMk cId="2404820166" sldId="298"/>
        </pc:sldMkLst>
        <pc:spChg chg="del mod ord">
          <ac:chgData name="Bird, Maddie" userId="52ebc6c1-cb26-46fe-90bd-dc379cc3942c" providerId="ADAL" clId="{B1FD7908-7CC1-44AD-8C0E-06A7BE80BE7F}" dt="2024-05-21T20:11:12.636" v="178" actId="700"/>
          <ac:spMkLst>
            <pc:docMk/>
            <pc:sldMk cId="2404820166" sldId="298"/>
            <ac:spMk id="2" creationId="{E0F4A876-BC85-4825-9D60-A91FA2B48937}"/>
          </ac:spMkLst>
        </pc:spChg>
        <pc:spChg chg="add mod ord">
          <ac:chgData name="Bird, Maddie" userId="52ebc6c1-cb26-46fe-90bd-dc379cc3942c" providerId="ADAL" clId="{B1FD7908-7CC1-44AD-8C0E-06A7BE80BE7F}" dt="2024-05-21T20:11:12.636" v="178" actId="700"/>
          <ac:spMkLst>
            <pc:docMk/>
            <pc:sldMk cId="2404820166" sldId="298"/>
            <ac:spMk id="5" creationId="{BE977C31-3B43-8F1F-CBA2-299C4BBEF140}"/>
          </ac:spMkLst>
        </pc:spChg>
        <pc:spChg chg="mod ord">
          <ac:chgData name="Bird, Maddie" userId="52ebc6c1-cb26-46fe-90bd-dc379cc3942c" providerId="ADAL" clId="{B1FD7908-7CC1-44AD-8C0E-06A7BE80BE7F}" dt="2024-05-21T20:11:12.636" v="178" actId="700"/>
          <ac:spMkLst>
            <pc:docMk/>
            <pc:sldMk cId="2404820166" sldId="298"/>
            <ac:spMk id="6" creationId="{4322C640-1961-4490-835D-B0AEBDF2AE58}"/>
          </ac:spMkLst>
        </pc:spChg>
      </pc:sldChg>
      <pc:sldChg chg="ord">
        <pc:chgData name="Bird, Maddie" userId="52ebc6c1-cb26-46fe-90bd-dc379cc3942c" providerId="ADAL" clId="{B1FD7908-7CC1-44AD-8C0E-06A7BE80BE7F}" dt="2024-05-21T20:12:19.119" v="184"/>
        <pc:sldMkLst>
          <pc:docMk/>
          <pc:sldMk cId="692462363" sldId="301"/>
        </pc:sldMkLst>
      </pc:sldChg>
      <pc:sldChg chg="addSp delSp modSp mod setBg chgLayout">
        <pc:chgData name="Bird, Maddie" userId="52ebc6c1-cb26-46fe-90bd-dc379cc3942c" providerId="ADAL" clId="{B1FD7908-7CC1-44AD-8C0E-06A7BE80BE7F}" dt="2024-05-21T20:12:04.823" v="180"/>
        <pc:sldMkLst>
          <pc:docMk/>
          <pc:sldMk cId="90748119" sldId="302"/>
        </pc:sldMkLst>
        <pc:spChg chg="add mod ord">
          <ac:chgData name="Bird, Maddie" userId="52ebc6c1-cb26-46fe-90bd-dc379cc3942c" providerId="ADAL" clId="{B1FD7908-7CC1-44AD-8C0E-06A7BE80BE7F}" dt="2024-05-21T20:12:00.524" v="179" actId="700"/>
          <ac:spMkLst>
            <pc:docMk/>
            <pc:sldMk cId="90748119" sldId="302"/>
            <ac:spMk id="2" creationId="{F1279E8C-E937-DE5A-F522-93B6F93D6496}"/>
          </ac:spMkLst>
        </pc:spChg>
        <pc:spChg chg="add mod ord">
          <ac:chgData name="Bird, Maddie" userId="52ebc6c1-cb26-46fe-90bd-dc379cc3942c" providerId="ADAL" clId="{B1FD7908-7CC1-44AD-8C0E-06A7BE80BE7F}" dt="2024-05-21T20:12:00.524" v="179" actId="700"/>
          <ac:spMkLst>
            <pc:docMk/>
            <pc:sldMk cId="90748119" sldId="302"/>
            <ac:spMk id="3" creationId="{74938645-4F66-29D3-6752-4931053BA501}"/>
          </ac:spMkLst>
        </pc:spChg>
        <pc:spChg chg="add mod ord">
          <ac:chgData name="Bird, Maddie" userId="52ebc6c1-cb26-46fe-90bd-dc379cc3942c" providerId="ADAL" clId="{B1FD7908-7CC1-44AD-8C0E-06A7BE80BE7F}" dt="2024-05-21T20:12:00.524" v="179" actId="700"/>
          <ac:spMkLst>
            <pc:docMk/>
            <pc:sldMk cId="90748119" sldId="302"/>
            <ac:spMk id="4" creationId="{377D3A37-5928-A333-D1A8-49DD5606982F}"/>
          </ac:spMkLst>
        </pc:spChg>
        <pc:spChg chg="del">
          <ac:chgData name="Bird, Maddie" userId="52ebc6c1-cb26-46fe-90bd-dc379cc3942c" providerId="ADAL" clId="{B1FD7908-7CC1-44AD-8C0E-06A7BE80BE7F}" dt="2024-05-21T20:12:00.524" v="179" actId="700"/>
          <ac:spMkLst>
            <pc:docMk/>
            <pc:sldMk cId="90748119" sldId="302"/>
            <ac:spMk id="8" creationId="{CF2094F3-305D-4E9E-93CD-E7BEDF9076D5}"/>
          </ac:spMkLst>
        </pc:spChg>
        <pc:spChg chg="del">
          <ac:chgData name="Bird, Maddie" userId="52ebc6c1-cb26-46fe-90bd-dc379cc3942c" providerId="ADAL" clId="{B1FD7908-7CC1-44AD-8C0E-06A7BE80BE7F}" dt="2024-05-21T20:12:00.524" v="179" actId="700"/>
          <ac:spMkLst>
            <pc:docMk/>
            <pc:sldMk cId="90748119" sldId="302"/>
            <ac:spMk id="9" creationId="{D396FDF6-646A-41CD-97DA-EB370482F4D6}"/>
          </ac:spMkLst>
        </pc:spChg>
        <pc:spChg chg="del">
          <ac:chgData name="Bird, Maddie" userId="52ebc6c1-cb26-46fe-90bd-dc379cc3942c" providerId="ADAL" clId="{B1FD7908-7CC1-44AD-8C0E-06A7BE80BE7F}" dt="2024-05-21T20:12:00.524" v="179" actId="700"/>
          <ac:spMkLst>
            <pc:docMk/>
            <pc:sldMk cId="90748119" sldId="302"/>
            <ac:spMk id="10" creationId="{523AAD86-B6AF-4DC5-85D5-6DC900975340}"/>
          </ac:spMkLst>
        </pc:spChg>
      </pc:sldChg>
      <pc:sldMasterChg chg="addSp delSp modSp mod setBg modSldLayout">
        <pc:chgData name="Bird, Maddie" userId="52ebc6c1-cb26-46fe-90bd-dc379cc3942c" providerId="ADAL" clId="{B1FD7908-7CC1-44AD-8C0E-06A7BE80BE7F}" dt="2024-05-21T20:10:40.454" v="176" actId="207"/>
        <pc:sldMasterMkLst>
          <pc:docMk/>
          <pc:sldMasterMk cId="1774280903" sldId="2147483648"/>
        </pc:sldMasterMkLst>
        <pc:picChg chg="del">
          <ac:chgData name="Bird, Maddie" userId="52ebc6c1-cb26-46fe-90bd-dc379cc3942c" providerId="ADAL" clId="{B1FD7908-7CC1-44AD-8C0E-06A7BE80BE7F}" dt="2024-05-21T20:03:57.648" v="97" actId="478"/>
          <ac:picMkLst>
            <pc:docMk/>
            <pc:sldMasterMk cId="1774280903" sldId="2147483648"/>
            <ac:picMk id="5" creationId="{E769F556-0E00-0B4E-E852-E20386E47A6D}"/>
          </ac:picMkLst>
        </pc:picChg>
        <pc:picChg chg="add del mod">
          <ac:chgData name="Bird, Maddie" userId="52ebc6c1-cb26-46fe-90bd-dc379cc3942c" providerId="ADAL" clId="{B1FD7908-7CC1-44AD-8C0E-06A7BE80BE7F}" dt="2024-05-21T20:04:43.364" v="120" actId="478"/>
          <ac:picMkLst>
            <pc:docMk/>
            <pc:sldMasterMk cId="1774280903" sldId="2147483648"/>
            <ac:picMk id="6" creationId="{AF6ADCD2-335F-D893-8A39-F595D323CE7F}"/>
          </ac:picMkLst>
        </pc:picChg>
        <pc:picChg chg="add del mod">
          <ac:chgData name="Bird, Maddie" userId="52ebc6c1-cb26-46fe-90bd-dc379cc3942c" providerId="ADAL" clId="{B1FD7908-7CC1-44AD-8C0E-06A7BE80BE7F}" dt="2024-05-21T20:06:29.440" v="130" actId="478"/>
          <ac:picMkLst>
            <pc:docMk/>
            <pc:sldMasterMk cId="1774280903" sldId="2147483648"/>
            <ac:picMk id="7" creationId="{CAABC51A-2C50-5BE7-C26A-B2C045FB519B}"/>
          </ac:picMkLst>
        </pc:picChg>
        <pc:sldLayoutChg chg="addSp delSp modSp mod setBg">
          <pc:chgData name="Bird, Maddie" userId="52ebc6c1-cb26-46fe-90bd-dc379cc3942c" providerId="ADAL" clId="{B1FD7908-7CC1-44AD-8C0E-06A7BE80BE7F}" dt="2024-05-21T20:09:37.710" v="170"/>
          <pc:sldLayoutMkLst>
            <pc:docMk/>
            <pc:sldMasterMk cId="1774280903" sldId="2147483648"/>
            <pc:sldLayoutMk cId="2803658366" sldId="2147483649"/>
          </pc:sldLayoutMkLst>
          <pc:spChg chg="del mod">
            <ac:chgData name="Bird, Maddie" userId="52ebc6c1-cb26-46fe-90bd-dc379cc3942c" providerId="ADAL" clId="{B1FD7908-7CC1-44AD-8C0E-06A7BE80BE7F}" dt="2024-05-21T20:09:30.563" v="168" actId="478"/>
            <ac:spMkLst>
              <pc:docMk/>
              <pc:sldMasterMk cId="1774280903" sldId="2147483648"/>
              <pc:sldLayoutMk cId="2803658366" sldId="2147483649"/>
              <ac:spMk id="2" creationId="{D9FAE979-986A-4373-A17B-5273B206B956}"/>
            </ac:spMkLst>
          </pc:spChg>
          <pc:spChg chg="del mod">
            <ac:chgData name="Bird, Maddie" userId="52ebc6c1-cb26-46fe-90bd-dc379cc3942c" providerId="ADAL" clId="{B1FD7908-7CC1-44AD-8C0E-06A7BE80BE7F}" dt="2024-05-21T20:09:31.421" v="169" actId="478"/>
            <ac:spMkLst>
              <pc:docMk/>
              <pc:sldMasterMk cId="1774280903" sldId="2147483648"/>
              <pc:sldLayoutMk cId="2803658366" sldId="2147483649"/>
              <ac:spMk id="3" creationId="{1FCB1753-EF1D-4D16-AF12-46E6403C4CD4}"/>
            </ac:spMkLst>
          </pc:spChg>
          <pc:spChg chg="mod">
            <ac:chgData name="Bird, Maddie" userId="52ebc6c1-cb26-46fe-90bd-dc379cc3942c" providerId="ADAL" clId="{B1FD7908-7CC1-44AD-8C0E-06A7BE80BE7F}" dt="2024-05-21T20:03:01.355" v="83" actId="552"/>
            <ac:spMkLst>
              <pc:docMk/>
              <pc:sldMasterMk cId="1774280903" sldId="2147483648"/>
              <pc:sldLayoutMk cId="2803658366" sldId="2147483649"/>
              <ac:spMk id="6" creationId="{9273AE2F-DE78-4045-A7C8-33FA37E23EF0}"/>
            </ac:spMkLst>
          </pc:spChg>
          <pc:spChg chg="add mod">
            <ac:chgData name="Bird, Maddie" userId="52ebc6c1-cb26-46fe-90bd-dc379cc3942c" providerId="ADAL" clId="{B1FD7908-7CC1-44AD-8C0E-06A7BE80BE7F}" dt="2024-05-21T20:09:37.710" v="170"/>
            <ac:spMkLst>
              <pc:docMk/>
              <pc:sldMasterMk cId="1774280903" sldId="2147483648"/>
              <pc:sldLayoutMk cId="2803658366" sldId="2147483649"/>
              <ac:spMk id="8" creationId="{B575BDC2-C925-601B-EE37-D16561AB995B}"/>
            </ac:spMkLst>
          </pc:spChg>
          <pc:spChg chg="add mod">
            <ac:chgData name="Bird, Maddie" userId="52ebc6c1-cb26-46fe-90bd-dc379cc3942c" providerId="ADAL" clId="{B1FD7908-7CC1-44AD-8C0E-06A7BE80BE7F}" dt="2024-05-21T20:09:37.710" v="170"/>
            <ac:spMkLst>
              <pc:docMk/>
              <pc:sldMasterMk cId="1774280903" sldId="2147483648"/>
              <pc:sldLayoutMk cId="2803658366" sldId="2147483649"/>
              <ac:spMk id="9" creationId="{173E02A0-A1EF-78F4-8E77-E5654CCDF489}"/>
            </ac:spMkLst>
          </pc:spChg>
          <pc:picChg chg="add mod">
            <ac:chgData name="Bird, Maddie" userId="52ebc6c1-cb26-46fe-90bd-dc379cc3942c" providerId="ADAL" clId="{B1FD7908-7CC1-44AD-8C0E-06A7BE80BE7F}" dt="2024-05-21T20:03:01.355" v="83" actId="552"/>
            <ac:picMkLst>
              <pc:docMk/>
              <pc:sldMasterMk cId="1774280903" sldId="2147483648"/>
              <pc:sldLayoutMk cId="2803658366" sldId="2147483649"/>
              <ac:picMk id="5" creationId="{1F93F361-525E-8459-8A13-B720286A7F79}"/>
            </ac:picMkLst>
          </pc:picChg>
          <pc:picChg chg="del">
            <ac:chgData name="Bird, Maddie" userId="52ebc6c1-cb26-46fe-90bd-dc379cc3942c" providerId="ADAL" clId="{B1FD7908-7CC1-44AD-8C0E-06A7BE80BE7F}" dt="2024-05-21T20:03:11.430" v="85" actId="478"/>
            <ac:picMkLst>
              <pc:docMk/>
              <pc:sldMasterMk cId="1774280903" sldId="2147483648"/>
              <pc:sldLayoutMk cId="2803658366" sldId="2147483649"/>
              <ac:picMk id="7" creationId="{BA5631A0-173E-41CB-BCA8-F66184EBF038}"/>
            </ac:picMkLst>
          </pc:picChg>
          <pc:picChg chg="del">
            <ac:chgData name="Bird, Maddie" userId="52ebc6c1-cb26-46fe-90bd-dc379cc3942c" providerId="ADAL" clId="{B1FD7908-7CC1-44AD-8C0E-06A7BE80BE7F}" dt="2024-05-21T19:48:23.238" v="0" actId="478"/>
            <ac:picMkLst>
              <pc:docMk/>
              <pc:sldMasterMk cId="1774280903" sldId="2147483648"/>
              <pc:sldLayoutMk cId="2803658366" sldId="2147483649"/>
              <ac:picMk id="11" creationId="{3AC87DD0-4995-4055-A0C6-6D4714F6D302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35.821" v="132"/>
          <pc:sldLayoutMkLst>
            <pc:docMk/>
            <pc:sldMasterMk cId="1774280903" sldId="2147483648"/>
            <pc:sldLayoutMk cId="3120995584" sldId="2147483650"/>
          </pc:sldLayoutMkLst>
          <pc:picChg chg="add mod">
            <ac:chgData name="Bird, Maddie" userId="52ebc6c1-cb26-46fe-90bd-dc379cc3942c" providerId="ADAL" clId="{B1FD7908-7CC1-44AD-8C0E-06A7BE80BE7F}" dt="2024-05-21T20:06:35.821" v="132"/>
            <ac:picMkLst>
              <pc:docMk/>
              <pc:sldMasterMk cId="1774280903" sldId="2147483648"/>
              <pc:sldLayoutMk cId="3120995584" sldId="2147483650"/>
              <ac:picMk id="4" creationId="{A88D606C-0779-0EAD-7353-A217A688E6F6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02.031" v="148"/>
          <pc:sldLayoutMkLst>
            <pc:docMk/>
            <pc:sldMasterMk cId="1774280903" sldId="2147483648"/>
            <pc:sldLayoutMk cId="4160953313" sldId="2147483654"/>
          </pc:sldLayoutMkLst>
          <pc:picChg chg="add mod">
            <ac:chgData name="Bird, Maddie" userId="52ebc6c1-cb26-46fe-90bd-dc379cc3942c" providerId="ADAL" clId="{B1FD7908-7CC1-44AD-8C0E-06A7BE80BE7F}" dt="2024-05-21T20:07:02.031" v="148"/>
            <ac:picMkLst>
              <pc:docMk/>
              <pc:sldMasterMk cId="1774280903" sldId="2147483648"/>
              <pc:sldLayoutMk cId="4160953313" sldId="2147483654"/>
              <ac:picMk id="3" creationId="{F89C71A2-379F-0F3D-7732-D624C07F1F60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04.977" v="150"/>
          <pc:sldLayoutMkLst>
            <pc:docMk/>
            <pc:sldMasterMk cId="1774280903" sldId="2147483648"/>
            <pc:sldLayoutMk cId="3650647714" sldId="2147483655"/>
          </pc:sldLayoutMkLst>
          <pc:picChg chg="add mod">
            <ac:chgData name="Bird, Maddie" userId="52ebc6c1-cb26-46fe-90bd-dc379cc3942c" providerId="ADAL" clId="{B1FD7908-7CC1-44AD-8C0E-06A7BE80BE7F}" dt="2024-05-21T20:07:04.977" v="150"/>
            <ac:picMkLst>
              <pc:docMk/>
              <pc:sldMasterMk cId="1774280903" sldId="2147483648"/>
              <pc:sldLayoutMk cId="3650647714" sldId="2147483655"/>
              <ac:picMk id="2" creationId="{6CF01141-046F-EA14-4E96-82BA7E8F7A20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5:05.783" v="123"/>
          <pc:sldLayoutMkLst>
            <pc:docMk/>
            <pc:sldMasterMk cId="1774280903" sldId="2147483648"/>
            <pc:sldLayoutMk cId="1122802918" sldId="2147483658"/>
          </pc:sldLayoutMkLst>
          <pc:picChg chg="add mod">
            <ac:chgData name="Bird, Maddie" userId="52ebc6c1-cb26-46fe-90bd-dc379cc3942c" providerId="ADAL" clId="{B1FD7908-7CC1-44AD-8C0E-06A7BE80BE7F}" dt="2024-05-21T20:05:05.783" v="123"/>
            <ac:picMkLst>
              <pc:docMk/>
              <pc:sldMasterMk cId="1774280903" sldId="2147483648"/>
              <pc:sldLayoutMk cId="1122802918" sldId="2147483658"/>
              <ac:picMk id="4" creationId="{D687BE0D-5E7C-94D1-ED9A-E3074B1ABA5A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40.736" v="134"/>
          <pc:sldLayoutMkLst>
            <pc:docMk/>
            <pc:sldMasterMk cId="1774280903" sldId="2147483648"/>
            <pc:sldLayoutMk cId="2003942289" sldId="2147483659"/>
          </pc:sldLayoutMkLst>
          <pc:picChg chg="add mod">
            <ac:chgData name="Bird, Maddie" userId="52ebc6c1-cb26-46fe-90bd-dc379cc3942c" providerId="ADAL" clId="{B1FD7908-7CC1-44AD-8C0E-06A7BE80BE7F}" dt="2024-05-21T20:06:40.736" v="134"/>
            <ac:picMkLst>
              <pc:docMk/>
              <pc:sldMasterMk cId="1774280903" sldId="2147483648"/>
              <pc:sldLayoutMk cId="2003942289" sldId="2147483659"/>
              <ac:picMk id="2" creationId="{255AF056-9797-F800-5590-610A3405939B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6.451" v="142"/>
          <pc:sldLayoutMkLst>
            <pc:docMk/>
            <pc:sldMasterMk cId="1774280903" sldId="2147483648"/>
            <pc:sldLayoutMk cId="2728322893" sldId="2147483660"/>
          </pc:sldLayoutMkLst>
          <pc:picChg chg="add mod">
            <ac:chgData name="Bird, Maddie" userId="52ebc6c1-cb26-46fe-90bd-dc379cc3942c" providerId="ADAL" clId="{B1FD7908-7CC1-44AD-8C0E-06A7BE80BE7F}" dt="2024-05-21T20:06:56.451" v="142"/>
            <ac:picMkLst>
              <pc:docMk/>
              <pc:sldMasterMk cId="1774280903" sldId="2147483648"/>
              <pc:sldLayoutMk cId="2728322893" sldId="2147483660"/>
              <ac:picMk id="3" creationId="{2DECCDED-D0FB-3711-B220-B0D903596363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8.240" v="144"/>
          <pc:sldLayoutMkLst>
            <pc:docMk/>
            <pc:sldMasterMk cId="1774280903" sldId="2147483648"/>
            <pc:sldLayoutMk cId="3058439753" sldId="2147483661"/>
          </pc:sldLayoutMkLst>
          <pc:picChg chg="add mod">
            <ac:chgData name="Bird, Maddie" userId="52ebc6c1-cb26-46fe-90bd-dc379cc3942c" providerId="ADAL" clId="{B1FD7908-7CC1-44AD-8C0E-06A7BE80BE7F}" dt="2024-05-21T20:06:58.240" v="144"/>
            <ac:picMkLst>
              <pc:docMk/>
              <pc:sldMasterMk cId="1774280903" sldId="2147483648"/>
              <pc:sldLayoutMk cId="3058439753" sldId="2147483661"/>
              <ac:picMk id="3" creationId="{30D3FC15-0973-61CB-BE30-291AE488AE3B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04.054" v="149"/>
          <pc:sldLayoutMkLst>
            <pc:docMk/>
            <pc:sldMasterMk cId="1774280903" sldId="2147483648"/>
            <pc:sldLayoutMk cId="3553875620" sldId="2147483662"/>
          </pc:sldLayoutMkLst>
          <pc:picChg chg="add mod">
            <ac:chgData name="Bird, Maddie" userId="52ebc6c1-cb26-46fe-90bd-dc379cc3942c" providerId="ADAL" clId="{B1FD7908-7CC1-44AD-8C0E-06A7BE80BE7F}" dt="2024-05-21T20:07:04.054" v="149"/>
            <ac:picMkLst>
              <pc:docMk/>
              <pc:sldMasterMk cId="1774280903" sldId="2147483648"/>
              <pc:sldLayoutMk cId="3553875620" sldId="2147483662"/>
              <ac:picMk id="3" creationId="{A7EC46CF-1F43-3E8F-B369-DBC6072F1B85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33.890" v="154"/>
          <pc:sldLayoutMkLst>
            <pc:docMk/>
            <pc:sldMasterMk cId="1774280903" sldId="2147483648"/>
            <pc:sldLayoutMk cId="2246349847" sldId="2147483663"/>
          </pc:sldLayoutMkLst>
          <pc:picChg chg="add mod">
            <ac:chgData name="Bird, Maddie" userId="52ebc6c1-cb26-46fe-90bd-dc379cc3942c" providerId="ADAL" clId="{B1FD7908-7CC1-44AD-8C0E-06A7BE80BE7F}" dt="2024-05-21T20:07:33.890" v="154"/>
            <ac:picMkLst>
              <pc:docMk/>
              <pc:sldMasterMk cId="1774280903" sldId="2147483648"/>
              <pc:sldLayoutMk cId="2246349847" sldId="2147483663"/>
              <ac:picMk id="2" creationId="{04F05749-9A1B-47FF-0F21-8952E2A32EB3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35.714" v="155"/>
          <pc:sldLayoutMkLst>
            <pc:docMk/>
            <pc:sldMasterMk cId="1774280903" sldId="2147483648"/>
            <pc:sldLayoutMk cId="2499914217" sldId="2147483664"/>
          </pc:sldLayoutMkLst>
          <pc:picChg chg="add mod">
            <ac:chgData name="Bird, Maddie" userId="52ebc6c1-cb26-46fe-90bd-dc379cc3942c" providerId="ADAL" clId="{B1FD7908-7CC1-44AD-8C0E-06A7BE80BE7F}" dt="2024-05-21T20:07:35.714" v="155"/>
            <ac:picMkLst>
              <pc:docMk/>
              <pc:sldMasterMk cId="1774280903" sldId="2147483648"/>
              <pc:sldLayoutMk cId="2499914217" sldId="2147483664"/>
              <ac:picMk id="2" creationId="{52E10654-9E61-E5FE-60DB-3733D769DA8A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42.431" v="135"/>
          <pc:sldLayoutMkLst>
            <pc:docMk/>
            <pc:sldMasterMk cId="1774280903" sldId="2147483648"/>
            <pc:sldLayoutMk cId="1532222115" sldId="2147483665"/>
          </pc:sldLayoutMkLst>
          <pc:picChg chg="add mod">
            <ac:chgData name="Bird, Maddie" userId="52ebc6c1-cb26-46fe-90bd-dc379cc3942c" providerId="ADAL" clId="{B1FD7908-7CC1-44AD-8C0E-06A7BE80BE7F}" dt="2024-05-21T20:06:42.431" v="135"/>
            <ac:picMkLst>
              <pc:docMk/>
              <pc:sldMasterMk cId="1774280903" sldId="2147483648"/>
              <pc:sldLayoutMk cId="1532222115" sldId="2147483665"/>
              <ac:picMk id="2" creationId="{D36CA70C-29DD-E368-65F6-9BF5C03D0FD8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0.859" v="139"/>
          <pc:sldLayoutMkLst>
            <pc:docMk/>
            <pc:sldMasterMk cId="1774280903" sldId="2147483648"/>
            <pc:sldLayoutMk cId="2844412052" sldId="2147483666"/>
          </pc:sldLayoutMkLst>
          <pc:picChg chg="add mod">
            <ac:chgData name="Bird, Maddie" userId="52ebc6c1-cb26-46fe-90bd-dc379cc3942c" providerId="ADAL" clId="{B1FD7908-7CC1-44AD-8C0E-06A7BE80BE7F}" dt="2024-05-21T20:06:50.859" v="139"/>
            <ac:picMkLst>
              <pc:docMk/>
              <pc:sldMasterMk cId="1774280903" sldId="2147483648"/>
              <pc:sldLayoutMk cId="2844412052" sldId="2147483666"/>
              <ac:picMk id="7" creationId="{B80AB48E-CAB6-F846-FAC0-B1770556E92F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48.014" v="138"/>
          <pc:sldLayoutMkLst>
            <pc:docMk/>
            <pc:sldMasterMk cId="1774280903" sldId="2147483648"/>
            <pc:sldLayoutMk cId="3261267450" sldId="2147483667"/>
          </pc:sldLayoutMkLst>
          <pc:picChg chg="add mod">
            <ac:chgData name="Bird, Maddie" userId="52ebc6c1-cb26-46fe-90bd-dc379cc3942c" providerId="ADAL" clId="{B1FD7908-7CC1-44AD-8C0E-06A7BE80BE7F}" dt="2024-05-21T20:06:48.014" v="138"/>
            <ac:picMkLst>
              <pc:docMk/>
              <pc:sldMasterMk cId="1774280903" sldId="2147483648"/>
              <pc:sldLayoutMk cId="3261267450" sldId="2147483667"/>
              <ac:picMk id="7" creationId="{20F9C5A7-E4D9-BA3C-F28A-82DB7EE528E8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1.828" v="140"/>
          <pc:sldLayoutMkLst>
            <pc:docMk/>
            <pc:sldMasterMk cId="1774280903" sldId="2147483648"/>
            <pc:sldLayoutMk cId="1035938225" sldId="2147483668"/>
          </pc:sldLayoutMkLst>
          <pc:picChg chg="add mod">
            <ac:chgData name="Bird, Maddie" userId="52ebc6c1-cb26-46fe-90bd-dc379cc3942c" providerId="ADAL" clId="{B1FD7908-7CC1-44AD-8C0E-06A7BE80BE7F}" dt="2024-05-21T20:06:51.828" v="140"/>
            <ac:picMkLst>
              <pc:docMk/>
              <pc:sldMasterMk cId="1774280903" sldId="2147483648"/>
              <pc:sldLayoutMk cId="1035938225" sldId="2147483668"/>
              <ac:picMk id="3" creationId="{DAF73FD6-5631-6251-D596-04E938549FDA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2.784" v="141"/>
          <pc:sldLayoutMkLst>
            <pc:docMk/>
            <pc:sldMasterMk cId="1774280903" sldId="2147483648"/>
            <pc:sldLayoutMk cId="2505197245" sldId="2147483669"/>
          </pc:sldLayoutMkLst>
          <pc:picChg chg="add mod">
            <ac:chgData name="Bird, Maddie" userId="52ebc6c1-cb26-46fe-90bd-dc379cc3942c" providerId="ADAL" clId="{B1FD7908-7CC1-44AD-8C0E-06A7BE80BE7F}" dt="2024-05-21T20:06:52.784" v="141"/>
            <ac:picMkLst>
              <pc:docMk/>
              <pc:sldMasterMk cId="1774280903" sldId="2147483648"/>
              <pc:sldLayoutMk cId="2505197245" sldId="2147483669"/>
              <ac:picMk id="3" creationId="{C8E13F42-C418-AF62-69EC-1E391D1B6BA3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45.071" v="136"/>
          <pc:sldLayoutMkLst>
            <pc:docMk/>
            <pc:sldMasterMk cId="1774280903" sldId="2147483648"/>
            <pc:sldLayoutMk cId="2245410355" sldId="2147483670"/>
          </pc:sldLayoutMkLst>
          <pc:picChg chg="add mod">
            <ac:chgData name="Bird, Maddie" userId="52ebc6c1-cb26-46fe-90bd-dc379cc3942c" providerId="ADAL" clId="{B1FD7908-7CC1-44AD-8C0E-06A7BE80BE7F}" dt="2024-05-21T20:06:45.071" v="136"/>
            <ac:picMkLst>
              <pc:docMk/>
              <pc:sldMasterMk cId="1774280903" sldId="2147483648"/>
              <pc:sldLayoutMk cId="2245410355" sldId="2147483670"/>
              <ac:picMk id="7" creationId="{C9A02B68-B5DE-CB23-508B-1492A764CB2A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46.660" v="137"/>
          <pc:sldLayoutMkLst>
            <pc:docMk/>
            <pc:sldMasterMk cId="1774280903" sldId="2147483648"/>
            <pc:sldLayoutMk cId="1738313928" sldId="2147483671"/>
          </pc:sldLayoutMkLst>
          <pc:picChg chg="add mod">
            <ac:chgData name="Bird, Maddie" userId="52ebc6c1-cb26-46fe-90bd-dc379cc3942c" providerId="ADAL" clId="{B1FD7908-7CC1-44AD-8C0E-06A7BE80BE7F}" dt="2024-05-21T20:06:46.660" v="137"/>
            <ac:picMkLst>
              <pc:docMk/>
              <pc:sldMasterMk cId="1774280903" sldId="2147483648"/>
              <pc:sldLayoutMk cId="1738313928" sldId="2147483671"/>
              <ac:picMk id="3" creationId="{C7A0F13C-3B28-02F8-9F16-516D3FCCE1D3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7.349" v="143"/>
          <pc:sldLayoutMkLst>
            <pc:docMk/>
            <pc:sldMasterMk cId="1774280903" sldId="2147483648"/>
            <pc:sldLayoutMk cId="1312216166" sldId="2147483672"/>
          </pc:sldLayoutMkLst>
          <pc:picChg chg="add mod">
            <ac:chgData name="Bird, Maddie" userId="52ebc6c1-cb26-46fe-90bd-dc379cc3942c" providerId="ADAL" clId="{B1FD7908-7CC1-44AD-8C0E-06A7BE80BE7F}" dt="2024-05-21T20:06:57.349" v="143"/>
            <ac:picMkLst>
              <pc:docMk/>
              <pc:sldMasterMk cId="1774280903" sldId="2147483648"/>
              <pc:sldLayoutMk cId="1312216166" sldId="2147483672"/>
              <ac:picMk id="3" creationId="{73319A6A-BB83-84CC-5702-65CC2BAE1B8F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59.262" v="145"/>
          <pc:sldLayoutMkLst>
            <pc:docMk/>
            <pc:sldMasterMk cId="1774280903" sldId="2147483648"/>
            <pc:sldLayoutMk cId="2035397171" sldId="2147483673"/>
          </pc:sldLayoutMkLst>
          <pc:picChg chg="add mod">
            <ac:chgData name="Bird, Maddie" userId="52ebc6c1-cb26-46fe-90bd-dc379cc3942c" providerId="ADAL" clId="{B1FD7908-7CC1-44AD-8C0E-06A7BE80BE7F}" dt="2024-05-21T20:06:59.262" v="145"/>
            <ac:picMkLst>
              <pc:docMk/>
              <pc:sldMasterMk cId="1774280903" sldId="2147483648"/>
              <pc:sldLayoutMk cId="2035397171" sldId="2147483673"/>
              <ac:picMk id="3" creationId="{C41BD90C-73C5-2CEB-2AAE-E4C03EB9B999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00.178" v="146"/>
          <pc:sldLayoutMkLst>
            <pc:docMk/>
            <pc:sldMasterMk cId="1774280903" sldId="2147483648"/>
            <pc:sldLayoutMk cId="597552738" sldId="2147483674"/>
          </pc:sldLayoutMkLst>
          <pc:picChg chg="add mod">
            <ac:chgData name="Bird, Maddie" userId="52ebc6c1-cb26-46fe-90bd-dc379cc3942c" providerId="ADAL" clId="{B1FD7908-7CC1-44AD-8C0E-06A7BE80BE7F}" dt="2024-05-21T20:07:00.178" v="146"/>
            <ac:picMkLst>
              <pc:docMk/>
              <pc:sldMasterMk cId="1774280903" sldId="2147483648"/>
              <pc:sldLayoutMk cId="597552738" sldId="2147483674"/>
              <ac:picMk id="3" creationId="{10671845-A361-7A73-FA48-A7C3146DF91E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30.678" v="152"/>
          <pc:sldLayoutMkLst>
            <pc:docMk/>
            <pc:sldMasterMk cId="1774280903" sldId="2147483648"/>
            <pc:sldLayoutMk cId="2732140300" sldId="2147483675"/>
          </pc:sldLayoutMkLst>
          <pc:picChg chg="add mod">
            <ac:chgData name="Bird, Maddie" userId="52ebc6c1-cb26-46fe-90bd-dc379cc3942c" providerId="ADAL" clId="{B1FD7908-7CC1-44AD-8C0E-06A7BE80BE7F}" dt="2024-05-21T20:07:30.678" v="152"/>
            <ac:picMkLst>
              <pc:docMk/>
              <pc:sldMasterMk cId="1774280903" sldId="2147483648"/>
              <pc:sldLayoutMk cId="2732140300" sldId="2147483675"/>
              <ac:picMk id="3" creationId="{C88FCE22-F147-E8A8-43C3-0B85090D7DA5}"/>
            </ac:picMkLst>
          </pc:picChg>
        </pc:sldLayoutChg>
        <pc:sldLayoutChg chg="addSp delSp modSp mod">
          <pc:chgData name="Bird, Maddie" userId="52ebc6c1-cb26-46fe-90bd-dc379cc3942c" providerId="ADAL" clId="{B1FD7908-7CC1-44AD-8C0E-06A7BE80BE7F}" dt="2024-05-21T20:10:40.454" v="176" actId="207"/>
          <pc:sldLayoutMkLst>
            <pc:docMk/>
            <pc:sldMasterMk cId="1774280903" sldId="2147483648"/>
            <pc:sldLayoutMk cId="3727173836" sldId="2147483676"/>
          </pc:sldLayoutMkLst>
          <pc:spChg chg="mod">
            <ac:chgData name="Bird, Maddie" userId="52ebc6c1-cb26-46fe-90bd-dc379cc3942c" providerId="ADAL" clId="{B1FD7908-7CC1-44AD-8C0E-06A7BE80BE7F}" dt="2024-05-21T20:10:40.454" v="176" actId="207"/>
            <ac:spMkLst>
              <pc:docMk/>
              <pc:sldMasterMk cId="1774280903" sldId="2147483648"/>
              <pc:sldLayoutMk cId="3727173836" sldId="2147483676"/>
              <ac:spMk id="8" creationId="{16EC6C8D-8AE1-4634-BEC3-93EF39F5A005}"/>
            </ac:spMkLst>
          </pc:spChg>
          <pc:spChg chg="mod">
            <ac:chgData name="Bird, Maddie" userId="52ebc6c1-cb26-46fe-90bd-dc379cc3942c" providerId="ADAL" clId="{B1FD7908-7CC1-44AD-8C0E-06A7BE80BE7F}" dt="2024-05-21T20:10:40.454" v="176" actId="207"/>
            <ac:spMkLst>
              <pc:docMk/>
              <pc:sldMasterMk cId="1774280903" sldId="2147483648"/>
              <pc:sldLayoutMk cId="3727173836" sldId="2147483676"/>
              <ac:spMk id="10" creationId="{D00005AC-5F8F-46E9-AE1E-61581DE9011A}"/>
            </ac:spMkLst>
          </pc:spChg>
          <pc:picChg chg="add del mod">
            <ac:chgData name="Bird, Maddie" userId="52ebc6c1-cb26-46fe-90bd-dc379cc3942c" providerId="ADAL" clId="{B1FD7908-7CC1-44AD-8C0E-06A7BE80BE7F}" dt="2024-05-21T20:06:21.816" v="128" actId="478"/>
            <ac:picMkLst>
              <pc:docMk/>
              <pc:sldMasterMk cId="1774280903" sldId="2147483648"/>
              <pc:sldLayoutMk cId="3727173836" sldId="2147483676"/>
              <ac:picMk id="2" creationId="{80D9E093-C6CB-1064-F914-42DA86564370}"/>
            </ac:picMkLst>
          </pc:picChg>
          <pc:picChg chg="add mod">
            <ac:chgData name="Bird, Maddie" userId="52ebc6c1-cb26-46fe-90bd-dc379cc3942c" providerId="ADAL" clId="{B1FD7908-7CC1-44AD-8C0E-06A7BE80BE7F}" dt="2024-05-21T20:06:32.147" v="131"/>
            <ac:picMkLst>
              <pc:docMk/>
              <pc:sldMasterMk cId="1774280903" sldId="2147483648"/>
              <pc:sldLayoutMk cId="3727173836" sldId="2147483676"/>
              <ac:picMk id="3" creationId="{F14B6D33-3874-C1EC-6495-C5831ACBB9E0}"/>
            </ac:picMkLst>
          </pc:picChg>
        </pc:sldLayoutChg>
        <pc:sldLayoutChg chg="addSp delSp modSp mod">
          <pc:chgData name="Bird, Maddie" userId="52ebc6c1-cb26-46fe-90bd-dc379cc3942c" providerId="ADAL" clId="{B1FD7908-7CC1-44AD-8C0E-06A7BE80BE7F}" dt="2024-05-21T20:10:20.683" v="175" actId="478"/>
          <pc:sldLayoutMkLst>
            <pc:docMk/>
            <pc:sldMasterMk cId="1774280903" sldId="2147483648"/>
            <pc:sldLayoutMk cId="2715553890" sldId="2147483677"/>
          </pc:sldLayoutMkLst>
          <pc:spChg chg="del">
            <ac:chgData name="Bird, Maddie" userId="52ebc6c1-cb26-46fe-90bd-dc379cc3942c" providerId="ADAL" clId="{B1FD7908-7CC1-44AD-8C0E-06A7BE80BE7F}" dt="2024-05-21T20:10:19.926" v="174" actId="478"/>
            <ac:spMkLst>
              <pc:docMk/>
              <pc:sldMasterMk cId="1774280903" sldId="2147483648"/>
              <pc:sldLayoutMk cId="2715553890" sldId="2147483677"/>
              <ac:spMk id="3" creationId="{58276E5B-AE3B-4DDE-9C1C-6DC0BEF523CC}"/>
            </ac:spMkLst>
          </pc:spChg>
          <pc:spChg chg="del">
            <ac:chgData name="Bird, Maddie" userId="52ebc6c1-cb26-46fe-90bd-dc379cc3942c" providerId="ADAL" clId="{B1FD7908-7CC1-44AD-8C0E-06A7BE80BE7F}" dt="2024-05-21T20:10:20.683" v="175" actId="478"/>
            <ac:spMkLst>
              <pc:docMk/>
              <pc:sldMasterMk cId="1774280903" sldId="2147483648"/>
              <pc:sldLayoutMk cId="2715553890" sldId="2147483677"/>
              <ac:spMk id="4" creationId="{AB39176B-E25B-4E98-BE79-25441498E99F}"/>
            </ac:spMkLst>
          </pc:spChg>
          <pc:spChg chg="del">
            <ac:chgData name="Bird, Maddie" userId="52ebc6c1-cb26-46fe-90bd-dc379cc3942c" providerId="ADAL" clId="{B1FD7908-7CC1-44AD-8C0E-06A7BE80BE7F}" dt="2024-05-21T20:10:18.983" v="173" actId="478"/>
            <ac:spMkLst>
              <pc:docMk/>
              <pc:sldMasterMk cId="1774280903" sldId="2147483648"/>
              <pc:sldLayoutMk cId="2715553890" sldId="2147483677"/>
              <ac:spMk id="5" creationId="{24B5CC3D-11EE-44BA-817F-5C6ACB13CB04}"/>
            </ac:spMkLst>
          </pc:spChg>
          <pc:picChg chg="add mod">
            <ac:chgData name="Bird, Maddie" userId="52ebc6c1-cb26-46fe-90bd-dc379cc3942c" providerId="ADAL" clId="{B1FD7908-7CC1-44AD-8C0E-06A7BE80BE7F}" dt="2024-05-21T20:05:09.526" v="124"/>
            <ac:picMkLst>
              <pc:docMk/>
              <pc:sldMasterMk cId="1774280903" sldId="2147483648"/>
              <pc:sldLayoutMk cId="2715553890" sldId="2147483677"/>
              <ac:picMk id="2" creationId="{015F0B3C-9532-2A2E-92F5-05D7E8DA63EF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32.216" v="153"/>
          <pc:sldLayoutMkLst>
            <pc:docMk/>
            <pc:sldMasterMk cId="1774280903" sldId="2147483648"/>
            <pc:sldLayoutMk cId="914467390" sldId="2147483678"/>
          </pc:sldLayoutMkLst>
          <pc:picChg chg="add mod">
            <ac:chgData name="Bird, Maddie" userId="52ebc6c1-cb26-46fe-90bd-dc379cc3942c" providerId="ADAL" clId="{B1FD7908-7CC1-44AD-8C0E-06A7BE80BE7F}" dt="2024-05-21T20:07:32.216" v="153"/>
            <ac:picMkLst>
              <pc:docMk/>
              <pc:sldMasterMk cId="1774280903" sldId="2147483648"/>
              <pc:sldLayoutMk cId="914467390" sldId="2147483678"/>
              <ac:picMk id="2" creationId="{3D0AEC11-A302-B97C-1278-4C06A22EC57B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7:01.031" v="147"/>
          <pc:sldLayoutMkLst>
            <pc:docMk/>
            <pc:sldMasterMk cId="1774280903" sldId="2147483648"/>
            <pc:sldLayoutMk cId="324574941" sldId="2147483679"/>
          </pc:sldLayoutMkLst>
          <pc:picChg chg="add mod">
            <ac:chgData name="Bird, Maddie" userId="52ebc6c1-cb26-46fe-90bd-dc379cc3942c" providerId="ADAL" clId="{B1FD7908-7CC1-44AD-8C0E-06A7BE80BE7F}" dt="2024-05-21T20:07:01.031" v="147"/>
            <ac:picMkLst>
              <pc:docMk/>
              <pc:sldMasterMk cId="1774280903" sldId="2147483648"/>
              <pc:sldLayoutMk cId="324574941" sldId="2147483679"/>
              <ac:picMk id="3" creationId="{E0FB8855-F05B-B79C-73BE-7BA5ADFC194F}"/>
            </ac:picMkLst>
          </pc:picChg>
        </pc:sldLayoutChg>
        <pc:sldLayoutChg chg="addSp delSp modSp mod setBg">
          <pc:chgData name="Bird, Maddie" userId="52ebc6c1-cb26-46fe-90bd-dc379cc3942c" providerId="ADAL" clId="{B1FD7908-7CC1-44AD-8C0E-06A7BE80BE7F}" dt="2024-05-21T20:09:19.315" v="167"/>
          <pc:sldLayoutMkLst>
            <pc:docMk/>
            <pc:sldMasterMk cId="1774280903" sldId="2147483648"/>
            <pc:sldLayoutMk cId="3286171861" sldId="2147483680"/>
          </pc:sldLayoutMkLst>
          <pc:spChg chg="add mod">
            <ac:chgData name="Bird, Maddie" userId="52ebc6c1-cb26-46fe-90bd-dc379cc3942c" providerId="ADAL" clId="{B1FD7908-7CC1-44AD-8C0E-06A7BE80BE7F}" dt="2024-05-21T20:03:47.383" v="96"/>
            <ac:spMkLst>
              <pc:docMk/>
              <pc:sldMasterMk cId="1774280903" sldId="2147483648"/>
              <pc:sldLayoutMk cId="3286171861" sldId="2147483680"/>
              <ac:spMk id="4" creationId="{088B6F85-2E5E-556B-EC2A-2B96DE7A3D1E}"/>
            </ac:spMkLst>
          </pc:spChg>
          <pc:spChg chg="del">
            <ac:chgData name="Bird, Maddie" userId="52ebc6c1-cb26-46fe-90bd-dc379cc3942c" providerId="ADAL" clId="{B1FD7908-7CC1-44AD-8C0E-06A7BE80BE7F}" dt="2024-05-21T20:03:41.853" v="95" actId="478"/>
            <ac:spMkLst>
              <pc:docMk/>
              <pc:sldMasterMk cId="1774280903" sldId="2147483648"/>
              <pc:sldLayoutMk cId="3286171861" sldId="2147483680"/>
              <ac:spMk id="9" creationId="{5A2C3DDE-BB9A-4C64-924A-89BBACC66C42}"/>
            </ac:spMkLst>
          </pc:spChg>
          <pc:picChg chg="add mod">
            <ac:chgData name="Bird, Maddie" userId="52ebc6c1-cb26-46fe-90bd-dc379cc3942c" providerId="ADAL" clId="{B1FD7908-7CC1-44AD-8C0E-06A7BE80BE7F}" dt="2024-05-21T20:03:47.383" v="96"/>
            <ac:picMkLst>
              <pc:docMk/>
              <pc:sldMasterMk cId="1774280903" sldId="2147483648"/>
              <pc:sldLayoutMk cId="3286171861" sldId="2147483680"/>
              <ac:picMk id="5" creationId="{EBD6370F-AD02-7E28-4F26-C66E6479F8BD}"/>
            </ac:picMkLst>
          </pc:picChg>
          <pc:picChg chg="del">
            <ac:chgData name="Bird, Maddie" userId="52ebc6c1-cb26-46fe-90bd-dc379cc3942c" providerId="ADAL" clId="{B1FD7908-7CC1-44AD-8C0E-06A7BE80BE7F}" dt="2024-05-21T20:03:40.050" v="94" actId="478"/>
            <ac:picMkLst>
              <pc:docMk/>
              <pc:sldMasterMk cId="1774280903" sldId="2147483648"/>
              <pc:sldLayoutMk cId="3286171861" sldId="2147483680"/>
              <ac:picMk id="11" creationId="{7971423B-D600-4762-9ECD-0E74468277D5}"/>
            </ac:picMkLst>
          </pc:picChg>
        </pc:sldLayoutChg>
        <pc:sldLayoutChg chg="addSp delSp modSp mod setBg">
          <pc:chgData name="Bird, Maddie" userId="52ebc6c1-cb26-46fe-90bd-dc379cc3942c" providerId="ADAL" clId="{B1FD7908-7CC1-44AD-8C0E-06A7BE80BE7F}" dt="2024-05-21T20:08:41.515" v="161"/>
          <pc:sldLayoutMkLst>
            <pc:docMk/>
            <pc:sldMasterMk cId="1774280903" sldId="2147483648"/>
            <pc:sldLayoutMk cId="3460682531" sldId="2147483681"/>
          </pc:sldLayoutMkLst>
          <pc:picChg chg="add mod">
            <ac:chgData name="Bird, Maddie" userId="52ebc6c1-cb26-46fe-90bd-dc379cc3942c" providerId="ADAL" clId="{B1FD7908-7CC1-44AD-8C0E-06A7BE80BE7F}" dt="2024-05-21T20:03:27.174" v="91" actId="1076"/>
            <ac:picMkLst>
              <pc:docMk/>
              <pc:sldMasterMk cId="1774280903" sldId="2147483648"/>
              <pc:sldLayoutMk cId="3460682531" sldId="2147483681"/>
              <ac:picMk id="2" creationId="{E7AC6592-DBDF-910C-302C-E8B59851F392}"/>
            </ac:picMkLst>
          </pc:picChg>
          <pc:picChg chg="add del mod">
            <ac:chgData name="Bird, Maddie" userId="52ebc6c1-cb26-46fe-90bd-dc379cc3942c" providerId="ADAL" clId="{B1FD7908-7CC1-44AD-8C0E-06A7BE80BE7F}" dt="2024-05-21T20:04:47.572" v="122" actId="478"/>
            <ac:picMkLst>
              <pc:docMk/>
              <pc:sldMasterMk cId="1774280903" sldId="2147483648"/>
              <pc:sldLayoutMk cId="3460682531" sldId="2147483681"/>
              <ac:picMk id="3" creationId="{104F0798-E223-92B7-4363-D428EF3FB92D}"/>
            </ac:picMkLst>
          </pc:picChg>
          <pc:picChg chg="del">
            <ac:chgData name="Bird, Maddie" userId="52ebc6c1-cb26-46fe-90bd-dc379cc3942c" providerId="ADAL" clId="{B1FD7908-7CC1-44AD-8C0E-06A7BE80BE7F}" dt="2024-05-21T20:03:14.335" v="87" actId="478"/>
            <ac:picMkLst>
              <pc:docMk/>
              <pc:sldMasterMk cId="1774280903" sldId="2147483648"/>
              <pc:sldLayoutMk cId="3460682531" sldId="2147483681"/>
              <ac:picMk id="5" creationId="{01938262-18B6-407D-8EE5-BD40F6D010F9}"/>
            </ac:picMkLst>
          </pc:picChg>
          <pc:picChg chg="del">
            <ac:chgData name="Bird, Maddie" userId="52ebc6c1-cb26-46fe-90bd-dc379cc3942c" providerId="ADAL" clId="{B1FD7908-7CC1-44AD-8C0E-06A7BE80BE7F}" dt="2024-05-21T20:03:13.742" v="86" actId="478"/>
            <ac:picMkLst>
              <pc:docMk/>
              <pc:sldMasterMk cId="1774280903" sldId="2147483648"/>
              <pc:sldLayoutMk cId="3460682531" sldId="2147483681"/>
              <ac:picMk id="8" creationId="{169493C0-153C-47A1-B981-1626BEBEEA9E}"/>
            </ac:picMkLst>
          </pc:picChg>
        </pc:sldLayoutChg>
        <pc:sldLayoutChg chg="addSp modSp">
          <pc:chgData name="Bird, Maddie" userId="52ebc6c1-cb26-46fe-90bd-dc379cc3942c" providerId="ADAL" clId="{B1FD7908-7CC1-44AD-8C0E-06A7BE80BE7F}" dt="2024-05-21T20:06:38.361" v="133"/>
          <pc:sldLayoutMkLst>
            <pc:docMk/>
            <pc:sldMasterMk cId="1774280903" sldId="2147483648"/>
            <pc:sldLayoutMk cId="28627283" sldId="2147483682"/>
          </pc:sldLayoutMkLst>
          <pc:picChg chg="add mod">
            <ac:chgData name="Bird, Maddie" userId="52ebc6c1-cb26-46fe-90bd-dc379cc3942c" providerId="ADAL" clId="{B1FD7908-7CC1-44AD-8C0E-06A7BE80BE7F}" dt="2024-05-21T20:06:38.361" v="133"/>
            <ac:picMkLst>
              <pc:docMk/>
              <pc:sldMasterMk cId="1774280903" sldId="2147483648"/>
              <pc:sldLayoutMk cId="28627283" sldId="2147483682"/>
              <ac:picMk id="2" creationId="{86680492-0649-61CC-259A-19606DC85E73}"/>
            </ac:picMkLst>
          </pc:picChg>
        </pc:sldLayoutChg>
        <pc:sldLayoutChg chg="addSp modSp setBg">
          <pc:chgData name="Bird, Maddie" userId="52ebc6c1-cb26-46fe-90bd-dc379cc3942c" providerId="ADAL" clId="{B1FD7908-7CC1-44AD-8C0E-06A7BE80BE7F}" dt="2024-05-21T20:10:08.580" v="172"/>
          <pc:sldLayoutMkLst>
            <pc:docMk/>
            <pc:sldMasterMk cId="1774280903" sldId="2147483648"/>
            <pc:sldLayoutMk cId="807190194" sldId="2147483683"/>
          </pc:sldLayoutMkLst>
          <pc:picChg chg="add mod">
            <ac:chgData name="Bird, Maddie" userId="52ebc6c1-cb26-46fe-90bd-dc379cc3942c" providerId="ADAL" clId="{B1FD7908-7CC1-44AD-8C0E-06A7BE80BE7F}" dt="2024-05-21T20:07:22.081" v="151"/>
            <ac:picMkLst>
              <pc:docMk/>
              <pc:sldMasterMk cId="1774280903" sldId="2147483648"/>
              <pc:sldLayoutMk cId="807190194" sldId="2147483683"/>
              <ac:picMk id="2" creationId="{6BCB2A16-6A2F-62C3-0ED8-D61BD26190F7}"/>
            </ac:picMkLst>
          </pc:picChg>
        </pc:sldLayoutChg>
        <pc:sldLayoutChg chg="addSp delSp modSp mod setBg">
          <pc:chgData name="Bird, Maddie" userId="52ebc6c1-cb26-46fe-90bd-dc379cc3942c" providerId="ADAL" clId="{B1FD7908-7CC1-44AD-8C0E-06A7BE80BE7F}" dt="2024-05-21T20:08:59.115" v="163"/>
          <pc:sldLayoutMkLst>
            <pc:docMk/>
            <pc:sldMasterMk cId="1774280903" sldId="2147483648"/>
            <pc:sldLayoutMk cId="437584966" sldId="2147483684"/>
          </pc:sldLayoutMkLst>
          <pc:picChg chg="add mod">
            <ac:chgData name="Bird, Maddie" userId="52ebc6c1-cb26-46fe-90bd-dc379cc3942c" providerId="ADAL" clId="{B1FD7908-7CC1-44AD-8C0E-06A7BE80BE7F}" dt="2024-05-21T20:03:35.110" v="93"/>
            <ac:picMkLst>
              <pc:docMk/>
              <pc:sldMasterMk cId="1774280903" sldId="2147483648"/>
              <pc:sldLayoutMk cId="437584966" sldId="2147483684"/>
              <ac:picMk id="2" creationId="{35653C40-A90E-5066-D5B2-1E00FD35A1EC}"/>
            </ac:picMkLst>
          </pc:picChg>
          <pc:picChg chg="del">
            <ac:chgData name="Bird, Maddie" userId="52ebc6c1-cb26-46fe-90bd-dc379cc3942c" providerId="ADAL" clId="{B1FD7908-7CC1-44AD-8C0E-06A7BE80BE7F}" dt="2024-05-21T20:03:34.792" v="92" actId="478"/>
            <ac:picMkLst>
              <pc:docMk/>
              <pc:sldMasterMk cId="1774280903" sldId="2147483648"/>
              <pc:sldLayoutMk cId="437584966" sldId="2147483684"/>
              <ac:picMk id="8" creationId="{169493C0-153C-47A1-B981-1626BEBEEA9E}"/>
            </ac:picMkLst>
          </pc:picChg>
        </pc:sldLayoutChg>
      </pc:sldMasterChg>
    </pc:docChg>
  </pc:docChgLst>
  <pc:docChgLst>
    <pc:chgData name="Bird, Maddie" userId="52ebc6c1-cb26-46fe-90bd-dc379cc3942c" providerId="ADAL" clId="{88ABBF4D-52F9-4A1E-A3DC-3D330A319AFE}"/>
    <pc:docChg chg="undo custSel modSld modMainMaster">
      <pc:chgData name="Bird, Maddie" userId="52ebc6c1-cb26-46fe-90bd-dc379cc3942c" providerId="ADAL" clId="{88ABBF4D-52F9-4A1E-A3DC-3D330A319AFE}" dt="2024-01-04T19:39:59.337" v="104"/>
      <pc:docMkLst>
        <pc:docMk/>
      </pc:docMkLst>
      <pc:sldChg chg="addSp delSp modSp mod">
        <pc:chgData name="Bird, Maddie" userId="52ebc6c1-cb26-46fe-90bd-dc379cc3942c" providerId="ADAL" clId="{88ABBF4D-52F9-4A1E-A3DC-3D330A319AFE}" dt="2024-01-04T19:39:59.337" v="104"/>
        <pc:sldMkLst>
          <pc:docMk/>
          <pc:sldMk cId="2641589711" sldId="297"/>
        </pc:sldMkLst>
        <pc:spChg chg="add mod">
          <ac:chgData name="Bird, Maddie" userId="52ebc6c1-cb26-46fe-90bd-dc379cc3942c" providerId="ADAL" clId="{88ABBF4D-52F9-4A1E-A3DC-3D330A319AFE}" dt="2024-01-04T19:39:59.337" v="104"/>
          <ac:spMkLst>
            <pc:docMk/>
            <pc:sldMk cId="2641589711" sldId="297"/>
            <ac:spMk id="2" creationId="{E3D838D1-6ED7-C5F9-E0DF-8754260EC9B4}"/>
          </ac:spMkLst>
        </pc:spChg>
        <pc:spChg chg="add mod">
          <ac:chgData name="Bird, Maddie" userId="52ebc6c1-cb26-46fe-90bd-dc379cc3942c" providerId="ADAL" clId="{88ABBF4D-52F9-4A1E-A3DC-3D330A319AFE}" dt="2024-01-04T19:39:59.337" v="104"/>
          <ac:spMkLst>
            <pc:docMk/>
            <pc:sldMk cId="2641589711" sldId="297"/>
            <ac:spMk id="3" creationId="{061ED8D6-4521-F085-78C0-570DFC535280}"/>
          </ac:spMkLst>
        </pc:spChg>
        <pc:spChg chg="del">
          <ac:chgData name="Bird, Maddie" userId="52ebc6c1-cb26-46fe-90bd-dc379cc3942c" providerId="ADAL" clId="{88ABBF4D-52F9-4A1E-A3DC-3D330A319AFE}" dt="2024-01-04T19:39:56.479" v="102" actId="478"/>
          <ac:spMkLst>
            <pc:docMk/>
            <pc:sldMk cId="2641589711" sldId="297"/>
            <ac:spMk id="7" creationId="{35B3D013-B538-470A-9C01-A019D88F017C}"/>
          </ac:spMkLst>
        </pc:spChg>
        <pc:spChg chg="del">
          <ac:chgData name="Bird, Maddie" userId="52ebc6c1-cb26-46fe-90bd-dc379cc3942c" providerId="ADAL" clId="{88ABBF4D-52F9-4A1E-A3DC-3D330A319AFE}" dt="2024-01-04T19:39:59.037" v="103" actId="478"/>
          <ac:spMkLst>
            <pc:docMk/>
            <pc:sldMk cId="2641589711" sldId="297"/>
            <ac:spMk id="8" creationId="{81A0189B-B287-48BC-B9C0-E0B17FD8243C}"/>
          </ac:spMkLst>
        </pc:spChg>
      </pc:sldChg>
      <pc:sldChg chg="addSp delSp modSp mod">
        <pc:chgData name="Bird, Maddie" userId="52ebc6c1-cb26-46fe-90bd-dc379cc3942c" providerId="ADAL" clId="{88ABBF4D-52F9-4A1E-A3DC-3D330A319AFE}" dt="2024-01-04T19:33:42.186" v="80" actId="20577"/>
        <pc:sldMkLst>
          <pc:docMk/>
          <pc:sldMk cId="2404820166" sldId="298"/>
        </pc:sldMkLst>
        <pc:spChg chg="add mod">
          <ac:chgData name="Bird, Maddie" userId="52ebc6c1-cb26-46fe-90bd-dc379cc3942c" providerId="ADAL" clId="{88ABBF4D-52F9-4A1E-A3DC-3D330A319AFE}" dt="2024-01-04T19:33:35.369" v="59" actId="20577"/>
          <ac:spMkLst>
            <pc:docMk/>
            <pc:sldMk cId="2404820166" sldId="298"/>
            <ac:spMk id="3" creationId="{4A575A0B-F9AF-71C1-B019-8C360B539E8E}"/>
          </ac:spMkLst>
        </pc:spChg>
        <pc:spChg chg="add mod">
          <ac:chgData name="Bird, Maddie" userId="52ebc6c1-cb26-46fe-90bd-dc379cc3942c" providerId="ADAL" clId="{88ABBF4D-52F9-4A1E-A3DC-3D330A319AFE}" dt="2024-01-04T19:33:42.186" v="80" actId="20577"/>
          <ac:spMkLst>
            <pc:docMk/>
            <pc:sldMk cId="2404820166" sldId="298"/>
            <ac:spMk id="4" creationId="{3F8E4BC1-C22A-47E4-40FE-6B72A0796E24}"/>
          </ac:spMkLst>
        </pc:spChg>
        <pc:spChg chg="del">
          <ac:chgData name="Bird, Maddie" userId="52ebc6c1-cb26-46fe-90bd-dc379cc3942c" providerId="ADAL" clId="{88ABBF4D-52F9-4A1E-A3DC-3D330A319AFE}" dt="2024-01-04T19:33:27.520" v="46" actId="478"/>
          <ac:spMkLst>
            <pc:docMk/>
            <pc:sldMk cId="2404820166" sldId="298"/>
            <ac:spMk id="7" creationId="{DA67C3FB-BBCB-4C74-961D-A4F34A5FB82B}"/>
          </ac:spMkLst>
        </pc:spChg>
        <pc:spChg chg="del mod">
          <ac:chgData name="Bird, Maddie" userId="52ebc6c1-cb26-46fe-90bd-dc379cc3942c" providerId="ADAL" clId="{88ABBF4D-52F9-4A1E-A3DC-3D330A319AFE}" dt="2024-01-04T19:33:25.794" v="45" actId="478"/>
          <ac:spMkLst>
            <pc:docMk/>
            <pc:sldMk cId="2404820166" sldId="298"/>
            <ac:spMk id="8" creationId="{5194D215-502D-449F-9513-47546BD3AB33}"/>
          </ac:spMkLst>
        </pc:spChg>
      </pc:sldChg>
      <pc:sldChg chg="addSp delSp modSp mod setBg">
        <pc:chgData name="Bird, Maddie" userId="52ebc6c1-cb26-46fe-90bd-dc379cc3942c" providerId="ADAL" clId="{88ABBF4D-52F9-4A1E-A3DC-3D330A319AFE}" dt="2024-01-04T19:39:37.136" v="101"/>
        <pc:sldMkLst>
          <pc:docMk/>
          <pc:sldMk cId="90748119" sldId="302"/>
        </pc:sldMkLst>
        <pc:spChg chg="add del">
          <ac:chgData name="Bird, Maddie" userId="52ebc6c1-cb26-46fe-90bd-dc379cc3942c" providerId="ADAL" clId="{88ABBF4D-52F9-4A1E-A3DC-3D330A319AFE}" dt="2024-01-04T19:35:15.853" v="97" actId="931"/>
          <ac:spMkLst>
            <pc:docMk/>
            <pc:sldMk cId="90748119" sldId="302"/>
            <ac:spMk id="9" creationId="{D396FDF6-646A-41CD-97DA-EB370482F4D6}"/>
          </ac:spMkLst>
        </pc:spChg>
        <pc:picChg chg="add del mod">
          <ac:chgData name="Bird, Maddie" userId="52ebc6c1-cb26-46fe-90bd-dc379cc3942c" providerId="ADAL" clId="{88ABBF4D-52F9-4A1E-A3DC-3D330A319AFE}" dt="2024-01-04T19:34:50.675" v="82"/>
          <ac:picMkLst>
            <pc:docMk/>
            <pc:sldMk cId="90748119" sldId="302"/>
            <ac:picMk id="3" creationId="{DA73A5ED-84D7-209D-A300-C2203644CF3F}"/>
          </ac:picMkLst>
        </pc:picChg>
        <pc:picChg chg="add del mod">
          <ac:chgData name="Bird, Maddie" userId="52ebc6c1-cb26-46fe-90bd-dc379cc3942c" providerId="ADAL" clId="{88ABBF4D-52F9-4A1E-A3DC-3D330A319AFE}" dt="2024-01-04T19:34:54.002" v="87"/>
          <ac:picMkLst>
            <pc:docMk/>
            <pc:sldMk cId="90748119" sldId="302"/>
            <ac:picMk id="5" creationId="{4CE4B535-70D5-924C-1EB4-29F88A2DC683}"/>
          </ac:picMkLst>
        </pc:picChg>
        <pc:picChg chg="add del mod">
          <ac:chgData name="Bird, Maddie" userId="52ebc6c1-cb26-46fe-90bd-dc379cc3942c" providerId="ADAL" clId="{88ABBF4D-52F9-4A1E-A3DC-3D330A319AFE}" dt="2024-01-04T19:35:06.984" v="92" actId="931"/>
          <ac:picMkLst>
            <pc:docMk/>
            <pc:sldMk cId="90748119" sldId="302"/>
            <ac:picMk id="7" creationId="{EEFEE411-FBA9-B615-1F2B-2737CD21EB4A}"/>
          </ac:picMkLst>
        </pc:picChg>
        <pc:picChg chg="add del mod">
          <ac:chgData name="Bird, Maddie" userId="52ebc6c1-cb26-46fe-90bd-dc379cc3942c" providerId="ADAL" clId="{88ABBF4D-52F9-4A1E-A3DC-3D330A319AFE}" dt="2024-01-04T19:35:15.853" v="97" actId="931"/>
          <ac:picMkLst>
            <pc:docMk/>
            <pc:sldMk cId="90748119" sldId="302"/>
            <ac:picMk id="14" creationId="{9D666741-30C9-2CC4-884F-C60A97521DD9}"/>
          </ac:picMkLst>
        </pc:picChg>
      </pc:sldChg>
      <pc:sldMasterChg chg="addSp delSp modSp mod modSldLayout">
        <pc:chgData name="Bird, Maddie" userId="52ebc6c1-cb26-46fe-90bd-dc379cc3942c" providerId="ADAL" clId="{88ABBF4D-52F9-4A1E-A3DC-3D330A319AFE}" dt="2024-01-04T19:32:55.998" v="43"/>
        <pc:sldMasterMkLst>
          <pc:docMk/>
          <pc:sldMasterMk cId="1774280903" sldId="2147483648"/>
        </pc:sldMasterMkLst>
        <pc:picChg chg="add mod">
          <ac:chgData name="Bird, Maddie" userId="52ebc6c1-cb26-46fe-90bd-dc379cc3942c" providerId="ADAL" clId="{88ABBF4D-52F9-4A1E-A3DC-3D330A319AFE}" dt="2024-01-04T19:30:27.665" v="35" actId="1035"/>
          <ac:picMkLst>
            <pc:docMk/>
            <pc:sldMasterMk cId="1774280903" sldId="2147483648"/>
            <ac:picMk id="5" creationId="{E769F556-0E00-0B4E-E852-E20386E47A6D}"/>
          </ac:picMkLst>
        </pc:picChg>
        <pc:picChg chg="del">
          <ac:chgData name="Bird, Maddie" userId="52ebc6c1-cb26-46fe-90bd-dc379cc3942c" providerId="ADAL" clId="{88ABBF4D-52F9-4A1E-A3DC-3D330A319AFE}" dt="2024-01-04T19:30:24.596" v="25" actId="478"/>
          <ac:picMkLst>
            <pc:docMk/>
            <pc:sldMasterMk cId="1774280903" sldId="2147483648"/>
            <ac:picMk id="6" creationId="{CC5B713E-6C89-4835-9CAE-8F66E4B8D73B}"/>
          </ac:picMkLst>
        </pc:picChg>
        <pc:sldLayoutChg chg="modSp mod setBg">
          <pc:chgData name="Bird, Maddie" userId="52ebc6c1-cb26-46fe-90bd-dc379cc3942c" providerId="ADAL" clId="{88ABBF4D-52F9-4A1E-A3DC-3D330A319AFE}" dt="2024-01-04T19:30:50.391" v="37"/>
          <pc:sldLayoutMkLst>
            <pc:docMk/>
            <pc:sldMasterMk cId="1774280903" sldId="2147483648"/>
            <pc:sldLayoutMk cId="2803658366" sldId="2147483649"/>
          </pc:sldLayoutMkLst>
          <pc:spChg chg="mod">
            <ac:chgData name="Bird, Maddie" userId="52ebc6c1-cb26-46fe-90bd-dc379cc3942c" providerId="ADAL" clId="{88ABBF4D-52F9-4A1E-A3DC-3D330A319AFE}" dt="2024-01-04T19:29:57.076" v="19" actId="20577"/>
            <ac:spMkLst>
              <pc:docMk/>
              <pc:sldMasterMk cId="1774280903" sldId="2147483648"/>
              <pc:sldLayoutMk cId="2803658366" sldId="2147483649"/>
              <ac:spMk id="6" creationId="{9273AE2F-DE78-4045-A7C8-33FA37E23EF0}"/>
            </ac:spMkLst>
          </pc:spChg>
        </pc:sldLayoutChg>
        <pc:sldLayoutChg chg="setBg">
          <pc:chgData name="Bird, Maddie" userId="52ebc6c1-cb26-46fe-90bd-dc379cc3942c" providerId="ADAL" clId="{88ABBF4D-52F9-4A1E-A3DC-3D330A319AFE}" dt="2024-01-04T19:32:55.998" v="43"/>
          <pc:sldLayoutMkLst>
            <pc:docMk/>
            <pc:sldMasterMk cId="1774280903" sldId="2147483648"/>
            <pc:sldLayoutMk cId="3286171861" sldId="2147483680"/>
          </pc:sldLayoutMkLst>
        </pc:sldLayoutChg>
        <pc:sldLayoutChg chg="setBg">
          <pc:chgData name="Bird, Maddie" userId="52ebc6c1-cb26-46fe-90bd-dc379cc3942c" providerId="ADAL" clId="{88ABBF4D-52F9-4A1E-A3DC-3D330A319AFE}" dt="2024-01-04T19:32:36.836" v="39"/>
          <pc:sldLayoutMkLst>
            <pc:docMk/>
            <pc:sldMasterMk cId="1774280903" sldId="2147483648"/>
            <pc:sldLayoutMk cId="3460682531" sldId="2147483681"/>
          </pc:sldLayoutMkLst>
        </pc:sldLayoutChg>
        <pc:sldLayoutChg chg="setBg">
          <pc:chgData name="Bird, Maddie" userId="52ebc6c1-cb26-46fe-90bd-dc379cc3942c" providerId="ADAL" clId="{88ABBF4D-52F9-4A1E-A3DC-3D330A319AFE}" dt="2024-01-04T19:32:48.636" v="41"/>
          <pc:sldLayoutMkLst>
            <pc:docMk/>
            <pc:sldMasterMk cId="1774280903" sldId="2147483648"/>
            <pc:sldLayoutMk cId="437584966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832B-F408-45E9-9DD4-B69455671D9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6A8B-F3E6-427E-9BC5-DE8115D1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73AE2F-DE78-4045-A7C8-33FA37E23EF0}"/>
              </a:ext>
            </a:extLst>
          </p:cNvPr>
          <p:cNvSpPr txBox="1"/>
          <p:nvPr userDrawn="1"/>
        </p:nvSpPr>
        <p:spPr>
          <a:xfrm>
            <a:off x="564102" y="2035422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16-19, 2024  |  Georgia World Congress Center, Atlanta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F93F361-525E-8459-8A13-B720286A7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2" y="384690"/>
            <a:ext cx="5862098" cy="14483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75BDC2-C925-601B-EE37-D16561AB9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690594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E02A0-A1EF-78F4-8E77-E5654CCD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369753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6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39E15F-86F5-4BF7-9F62-195AD5779D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77" y="3003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4C854A-CF78-4671-BA7A-52CAE7BB6E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4834" y="1705904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39D36FC-94B8-42FA-A220-42B8A1675B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4834" y="4019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3613B0C-5648-457C-A684-25D5D2876A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4691" y="1705904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049FB44-0DA8-46E7-896A-8A30E8B906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4691" y="4019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2A993C-4825-442B-AB9F-62B9BF6F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black background with text&#10;&#10;Description automatically generated">
            <a:extLst>
              <a:ext uri="{FF2B5EF4-FFF2-40B4-BE49-F238E27FC236}">
                <a16:creationId xmlns:a16="http://schemas.microsoft.com/office/drawing/2014/main" id="{86680492-0649-61CC-259A-19606DC85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0" y="189888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224790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5BE1A0-5AB0-49D8-B722-AD296096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201929-FB3C-4268-BD63-0F05779A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23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black background with text&#10;&#10;Description automatically generated">
            <a:extLst>
              <a:ext uri="{FF2B5EF4-FFF2-40B4-BE49-F238E27FC236}">
                <a16:creationId xmlns:a16="http://schemas.microsoft.com/office/drawing/2014/main" id="{255AF056-9797-F800-5590-610A34059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8" y="1671194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1F00-24D4-4892-B240-C64416C3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23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black background with text&#10;&#10;Description automatically generated">
            <a:extLst>
              <a:ext uri="{FF2B5EF4-FFF2-40B4-BE49-F238E27FC236}">
                <a16:creationId xmlns:a16="http://schemas.microsoft.com/office/drawing/2014/main" id="{D36CA70C-29DD-E368-65F6-9BF5C03D0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sed List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028C9-92E9-4E3C-A321-1AF000389C62}"/>
              </a:ext>
            </a:extLst>
          </p:cNvPr>
          <p:cNvSpPr/>
          <p:nvPr userDrawn="1"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C2363E-E8DD-4DA5-ACF2-60F2D518E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2268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CB3E02-7D39-411E-AC9F-0B96B6043AF8}"/>
              </a:ext>
            </a:extLst>
          </p:cNvPr>
          <p:cNvSpPr/>
          <p:nvPr userDrawn="1"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2AD625-C14A-4979-BC82-AD689B9C2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349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B23CF8-F4AB-44D6-A879-F6FFDB4C0AC6}"/>
              </a:ext>
            </a:extLst>
          </p:cNvPr>
          <p:cNvSpPr/>
          <p:nvPr userDrawn="1"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A5D489A-F730-4EEA-A8A1-3FDA42E3C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6430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9A19E8-5292-4078-A6B9-28A95171772A}"/>
              </a:ext>
            </a:extLst>
          </p:cNvPr>
          <p:cNvSpPr/>
          <p:nvPr userDrawn="1"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FD8F8FE-5619-4140-B7D7-AD7DE3019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2268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90BB1F-AD02-43A1-BD63-03E2B699034C}"/>
              </a:ext>
            </a:extLst>
          </p:cNvPr>
          <p:cNvSpPr/>
          <p:nvPr userDrawn="1"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ECDAC7C-4A27-442A-B552-DBE5D1683F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4349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B31F03-FF6F-4C92-9104-77D5A856E553}"/>
              </a:ext>
            </a:extLst>
          </p:cNvPr>
          <p:cNvSpPr/>
          <p:nvPr userDrawn="1"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37AF64F-FE7D-4AC3-8918-ECDA1A43B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6430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B0903FE-61A0-4CCC-B61D-CD0AAD06AA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6899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E224226-E453-46A8-83BA-5202401BB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695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D0BDEDD-22D7-43DC-8079-5862E7F9D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2268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8802624-2FCD-4DAB-A1CB-164C3A63FA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6899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36D8BB7-5056-43F6-B7BD-E9F38A184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40695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7A185FA1-53DA-48B2-A30D-2C39247E0F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2268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black background with text&#10;&#10;Description automatically generated">
            <a:extLst>
              <a:ext uri="{FF2B5EF4-FFF2-40B4-BE49-F238E27FC236}">
                <a16:creationId xmlns:a16="http://schemas.microsoft.com/office/drawing/2014/main" id="{C9A02B68-B5DE-CB23-508B-1492A764C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1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2159D2-05DF-4589-8203-FFF4FE82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C7A0F13C-3B28-02F8-9F16-516D3FCCE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1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black background with text&#10;&#10;Description automatically generated">
            <a:extLst>
              <a:ext uri="{FF2B5EF4-FFF2-40B4-BE49-F238E27FC236}">
                <a16:creationId xmlns:a16="http://schemas.microsoft.com/office/drawing/2014/main" id="{20F9C5A7-E4D9-BA3C-F28A-82DB7EE52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7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2BB81-0E7E-48EC-AC55-8F714208D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2084" y="5004118"/>
            <a:ext cx="1006475" cy="11779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black background with text&#10;&#10;Description automatically generated">
            <a:extLst>
              <a:ext uri="{FF2B5EF4-FFF2-40B4-BE49-F238E27FC236}">
                <a16:creationId xmlns:a16="http://schemas.microsoft.com/office/drawing/2014/main" id="{B80AB48E-CAB6-F846-FAC0-B1770556E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1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" y="194151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8F533C6-4A76-4194-93AC-F666085589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7096" y="19415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CFA9947-6EF7-4C7D-A818-E84571407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7096" y="40878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DAF73FD6-5631-6251-D596-04E938549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338" y="1941513"/>
            <a:ext cx="7108825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C8E13F42-C418-AF62-69EC-1E391D1B6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x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latin typeface="+mj-lt"/>
              </a:defRPr>
            </a:lvl1pPr>
            <a:lvl2pPr marL="361950" indent="-180975">
              <a:lnSpc>
                <a:spcPts val="1800"/>
              </a:lnSpc>
              <a:defRPr sz="1500">
                <a:latin typeface="+mj-lt"/>
              </a:defRPr>
            </a:lvl2pPr>
            <a:lvl3pPr marL="542925" indent="-180975">
              <a:lnSpc>
                <a:spcPts val="1800"/>
              </a:lnSpc>
              <a:defRPr sz="1500">
                <a:latin typeface="+mj-lt"/>
              </a:defRPr>
            </a:lvl3pPr>
            <a:lvl4pPr marL="714375" indent="-171450">
              <a:lnSpc>
                <a:spcPts val="1800"/>
              </a:lnSpc>
              <a:defRPr sz="1500">
                <a:latin typeface="+mj-lt"/>
              </a:defRPr>
            </a:lvl4pPr>
            <a:lvl5pPr marL="895350" indent="-180975">
              <a:lnSpc>
                <a:spcPts val="1800"/>
              </a:lnSpc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2DECCDED-D0FB-3711-B220-B0D903596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D29695-07E7-4832-B21F-9B40F1DB601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842426" y="1948142"/>
            <a:ext cx="2101811" cy="21031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C8C00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7AC6592-DBDF-910C-302C-E8B59851F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2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and Char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7F7F9C5-804B-4C2C-BD69-F5976EEE719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3900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73319A6A-BB83-84CC-5702-65CC2BAE1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Charts x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59A498-CDF6-41B5-9963-50B1C4D3D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559F79-E887-46B6-AD10-7C4230046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30D3FC15-0973-61CB-BE30-291AE488A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386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177196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538462-4385-48CD-B095-9701F83BD9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5963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B85164-1278-42C1-A293-DF4EA69ADB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5963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4FDFC91-6610-4D59-A7E7-FCD48FFE6F0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5963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27">
            <a:extLst>
              <a:ext uri="{FF2B5EF4-FFF2-40B4-BE49-F238E27FC236}">
                <a16:creationId xmlns:a16="http://schemas.microsoft.com/office/drawing/2014/main" id="{E9764FB6-4E7B-43B7-AB80-880EA31E988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1804988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2296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9467938-507D-450D-98B1-C4F526EA74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71990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0880871-75F0-4A83-99FB-3DE2BA5ED21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951684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39F4186-1F02-415E-A83C-88C7B2606DB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731379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A77C19F-FAC1-4B41-808D-64E3E03AE2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92296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4B29142-54FB-4A88-A410-D9565BB0A63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71990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8022A49F-1B24-4973-8884-C98362D58B9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51684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06E7393-1AFE-4BBD-AAC9-634BB4C0096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731379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82C92DB2-B2F9-4991-BE8D-39823D8E0B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2296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82398B50-1389-4962-9766-DB434257A3A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71990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0C0FF88-2833-40EB-AB3E-29916BF3DEF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51684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E51EFDF-64B0-4385-895C-FCEA71DCA1A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1379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9C5D350E-AC02-4722-BCBF-145DFABA0BB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92296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5CFAF921-FBA9-4A74-88BA-08793B2069A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171990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D291006E-AE19-47B9-A223-0404D3FAD1D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51684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7DF51E2-778D-4921-B022-B4B6D107FC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731379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C41BD90C-73C5-2CEB-2AAE-E4C03EB9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DF0614-BD6C-458E-A949-50B9DFE71CBF}"/>
              </a:ext>
            </a:extLst>
          </p:cNvPr>
          <p:cNvSpPr/>
          <p:nvPr userDrawn="1"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1F0DC8-00FC-4CFD-BE9B-5E0F8F8E2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4068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F903C754-E509-44D2-8DDD-638A2ACBF5D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014DD0E-9A6E-4EC2-BF5F-B9ADBD990B9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C17163-0E03-4C29-9A00-7D6D596488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4DB49577-C6D7-4482-9714-F421F761616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9418A326-4C7E-47AB-8C7A-09398711191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0646FAF9-B27E-4FC5-AA2D-66C6A2342B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57C39A-EAEF-4AA0-824E-BF2F4D539192}"/>
              </a:ext>
            </a:extLst>
          </p:cNvPr>
          <p:cNvSpPr/>
          <p:nvPr userDrawn="1"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2F613414-26A4-41C0-87C6-03E40A7C5C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74109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A87D4E25-A445-4028-A3C0-B69601ABD7D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D4E1A884-49CD-4D6B-969E-E9537DE3C4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0BE02A5-9165-4712-A2FB-5708AE9BBD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C08AA296-8D6F-4145-9AB0-1F9B9A88108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2EA5E68-23DD-4093-BB9A-CD1484527A5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2421C671-4652-46C8-8F89-28A5E270CEC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E468F1-28FD-4651-9066-F09E390EBCE6}"/>
              </a:ext>
            </a:extLst>
          </p:cNvPr>
          <p:cNvSpPr/>
          <p:nvPr userDrawn="1"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717EB760-D998-4D1E-847A-09D905C1D92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36470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6E61590-6ADC-4844-AB79-8995E7523F9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468F3FE2-12DC-4D1F-B6EC-5FA2DE9A09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F440B7D5-F6FA-474C-82F2-A4CCD9D7283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69192F29-8343-4F35-8C9E-285FEAC08ED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72063156-3725-4208-BE19-BFD7F417942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B03D313-DCC9-4BA0-8C16-6C44960E4B7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F7FF41C-026F-412A-8C08-E1741E9FEA39}"/>
              </a:ext>
            </a:extLst>
          </p:cNvPr>
          <p:cNvSpPr/>
          <p:nvPr userDrawn="1"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4510698-834C-45F4-A730-AC9F433858A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308982" y="1902714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F66652D2-DE3A-44C6-980D-36B39D5CDE1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5B13C1C8-D726-40AD-AC09-1D46CE510CF7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178FD9CB-3E7D-4309-92BE-9D7E4B265B9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4C644F08-1690-4567-BFA9-83DB8219C62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B06F7401-729C-41D6-B359-1BD6F6885E4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B083F218-CFEB-4068-B225-D3E31F63C19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492F3BF-C5E4-40A3-9FE8-B36F2E3115AF}"/>
              </a:ext>
            </a:extLst>
          </p:cNvPr>
          <p:cNvSpPr/>
          <p:nvPr userDrawn="1"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C4EDDF3D-3107-414C-9E88-5C481DE5F62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471343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9EF64F3D-7898-4A39-A4FD-5B0C1834AD2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11C9FAA6-906F-4A1D-9700-19E8DBBFBFB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0C808998-554D-43BC-A56C-02CE880C880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96154493-0DCD-49FE-B3E7-5851C54272A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67E1E71F-FFD5-4E54-A06F-C36F2065969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C7F0750C-792A-40AB-8778-67010D0CBC9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5073890-C788-4FA8-B24F-320BDF3A8168}"/>
              </a:ext>
            </a:extLst>
          </p:cNvPr>
          <p:cNvSpPr/>
          <p:nvPr userDrawn="1"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872A34EB-0C09-43B2-B884-62A10345DDF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794068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Picture Placeholder 7">
            <a:extLst>
              <a:ext uri="{FF2B5EF4-FFF2-40B4-BE49-F238E27FC236}">
                <a16:creationId xmlns:a16="http://schemas.microsoft.com/office/drawing/2014/main" id="{4FFEC40E-E5CB-42A0-8D57-95BEA0F9AC8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B4F2E98B-088F-4896-ADC3-B8DA08C86976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C8107F8E-EE68-4C21-9588-31ABB5D528A4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9" name="Picture Placeholder 7">
            <a:extLst>
              <a:ext uri="{FF2B5EF4-FFF2-40B4-BE49-F238E27FC236}">
                <a16:creationId xmlns:a16="http://schemas.microsoft.com/office/drawing/2014/main" id="{90598E74-1407-4960-B789-4B63E8384D3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0" name="Picture Placeholder 7">
            <a:extLst>
              <a:ext uri="{FF2B5EF4-FFF2-40B4-BE49-F238E27FC236}">
                <a16:creationId xmlns:a16="http://schemas.microsoft.com/office/drawing/2014/main" id="{D8AC3154-0A47-45B1-A3DE-A423A4AE255A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1" name="Picture Placeholder 7">
            <a:extLst>
              <a:ext uri="{FF2B5EF4-FFF2-40B4-BE49-F238E27FC236}">
                <a16:creationId xmlns:a16="http://schemas.microsoft.com/office/drawing/2014/main" id="{F9118079-A757-4F82-B266-7D955C47553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74A3C1-7C3B-4E67-BF1F-BC9A33EB685A}"/>
              </a:ext>
            </a:extLst>
          </p:cNvPr>
          <p:cNvSpPr/>
          <p:nvPr userDrawn="1"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94B67F94-A5C7-4E3D-9740-99D7FFED997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2974109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Picture Placeholder 7">
            <a:extLst>
              <a:ext uri="{FF2B5EF4-FFF2-40B4-BE49-F238E27FC236}">
                <a16:creationId xmlns:a16="http://schemas.microsoft.com/office/drawing/2014/main" id="{EA590BC3-C868-40E3-8A0F-499249218C2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A22C98AD-77EF-409B-951C-FE54528BF5A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6" name="Picture Placeholder 7">
            <a:extLst>
              <a:ext uri="{FF2B5EF4-FFF2-40B4-BE49-F238E27FC236}">
                <a16:creationId xmlns:a16="http://schemas.microsoft.com/office/drawing/2014/main" id="{CBA38FD9-2364-4C77-9A85-8243FFFC8899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07DC6D40-3D5E-4309-AEBA-7FA4566827FB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8" name="Picture Placeholder 7">
            <a:extLst>
              <a:ext uri="{FF2B5EF4-FFF2-40B4-BE49-F238E27FC236}">
                <a16:creationId xmlns:a16="http://schemas.microsoft.com/office/drawing/2014/main" id="{EB802E1D-0569-4B02-A4DF-685561A19BE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9" name="Picture Placeholder 7">
            <a:extLst>
              <a:ext uri="{FF2B5EF4-FFF2-40B4-BE49-F238E27FC236}">
                <a16:creationId xmlns:a16="http://schemas.microsoft.com/office/drawing/2014/main" id="{003AC32E-5753-4081-85D1-963C9821FF1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39AF413-6195-4C2D-9164-76B445CF2189}"/>
              </a:ext>
            </a:extLst>
          </p:cNvPr>
          <p:cNvSpPr/>
          <p:nvPr userDrawn="1"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4C66518-D368-431F-88C7-3D252354B7C0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136470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Picture Placeholder 7">
            <a:extLst>
              <a:ext uri="{FF2B5EF4-FFF2-40B4-BE49-F238E27FC236}">
                <a16:creationId xmlns:a16="http://schemas.microsoft.com/office/drawing/2014/main" id="{A0E36B10-77E9-401F-911C-8A5F2864BF2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3" name="Picture Placeholder 7">
            <a:extLst>
              <a:ext uri="{FF2B5EF4-FFF2-40B4-BE49-F238E27FC236}">
                <a16:creationId xmlns:a16="http://schemas.microsoft.com/office/drawing/2014/main" id="{B5D2D2D2-2CD2-4045-81A3-1067EEE4285A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4" name="Picture Placeholder 7">
            <a:extLst>
              <a:ext uri="{FF2B5EF4-FFF2-40B4-BE49-F238E27FC236}">
                <a16:creationId xmlns:a16="http://schemas.microsoft.com/office/drawing/2014/main" id="{553C4D50-1B30-4308-B24C-496A030A2451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D176728-2F3B-428D-8C09-22A7598AB8E7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6" name="Picture Placeholder 7">
            <a:extLst>
              <a:ext uri="{FF2B5EF4-FFF2-40B4-BE49-F238E27FC236}">
                <a16:creationId xmlns:a16="http://schemas.microsoft.com/office/drawing/2014/main" id="{D4930C76-54D9-4AF9-B658-4423CA7145BB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F22B97-793E-47A5-B1A9-F5850B9B8067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7CFC44F-DA3F-49BC-850D-BE439BFEA07A}"/>
              </a:ext>
            </a:extLst>
          </p:cNvPr>
          <p:cNvSpPr/>
          <p:nvPr userDrawn="1"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BFD1E27F-699C-4807-9092-FFA0DE0C2474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08982" y="3999901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03C0FEB1-1200-4BEC-BC8A-47B0E1274BFD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3DB65C3E-EB57-4AF1-BD3A-BD129B16E1BC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CA545355-4A0A-419C-ADAD-E3B7A4FE438F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27F04AC-B79A-4E80-A822-25C7AE5A7332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8678D5E7-B498-4020-ABC2-574A83DBB03E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43547CD0-A0EA-4BB0-B362-0C6B9365E0DE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2E6E7A4-D877-4B54-BC50-42B068C46DCA}"/>
              </a:ext>
            </a:extLst>
          </p:cNvPr>
          <p:cNvSpPr/>
          <p:nvPr userDrawn="1"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B1FFE3FE-6B86-40A6-8630-714937142105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9471343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BDDD59F1-2126-4DC9-8D73-936159E12537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27CC1628-4743-4022-8954-5B13216BECB0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7A0F3FFB-AC83-40D0-9A1D-E1BDB5D0E7E5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78B3902C-453C-4F03-A9C9-4B9713D02E42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D322A23A-BA9A-4753-9890-F48048C0558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10671845-A361-7A73-FA48-A7C3146DF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FDB87512-2057-4D66-A4D0-5657C16F6BD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03540F90-6DE1-4287-8DEB-472C6CD8C1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6EC1587E-CA6D-415E-9A7F-8B105BFD21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6635DA59-0638-4D9F-BAA2-18E2420460E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BACA9C0-1BEA-45B6-B97B-1B2726A9993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4BAF616-C850-41D6-8C43-7FD1D5B8CD9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88F0158E-CBCA-4869-8486-9322C4DFDCF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252411A6-1F8F-4371-9D6C-8302B4D892D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F884E687-D636-4950-A4FA-FABD9B420B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25211E91-37CE-44C4-944F-DA668B8911A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A6CE1754-E53F-4CBC-BABF-1FC2FF30CA5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DE5DAB2B-1496-456A-B7F6-CBF098873F2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B6FF5CDC-E645-4EC1-B3F6-2FF486CD71A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B7989AAD-A6CD-4481-8EEF-71215CF0D9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997B3FB8-53DA-49C2-80AF-CE8D35DB1A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E13A9400-CEDB-47F0-B6C8-5E981BC08E3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5" name="Picture Placeholder 7">
            <a:extLst>
              <a:ext uri="{FF2B5EF4-FFF2-40B4-BE49-F238E27FC236}">
                <a16:creationId xmlns:a16="http://schemas.microsoft.com/office/drawing/2014/main" id="{AE74F63B-A0F3-403B-B4A0-3094C3A67A8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6" name="Picture Placeholder 7">
            <a:extLst>
              <a:ext uri="{FF2B5EF4-FFF2-40B4-BE49-F238E27FC236}">
                <a16:creationId xmlns:a16="http://schemas.microsoft.com/office/drawing/2014/main" id="{639E1C11-9958-4DFD-AF31-8085628F0F4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7" name="Picture Placeholder 7">
            <a:extLst>
              <a:ext uri="{FF2B5EF4-FFF2-40B4-BE49-F238E27FC236}">
                <a16:creationId xmlns:a16="http://schemas.microsoft.com/office/drawing/2014/main" id="{DE6F33CD-DD81-45B7-86D1-FF7968011C3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0" name="Picture Placeholder 7">
            <a:extLst>
              <a:ext uri="{FF2B5EF4-FFF2-40B4-BE49-F238E27FC236}">
                <a16:creationId xmlns:a16="http://schemas.microsoft.com/office/drawing/2014/main" id="{F9804574-5F59-4BE4-91B8-A5A300957B3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988EED60-0B81-4E92-8F99-D3FDB0980FD4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2" name="Picture Placeholder 7">
            <a:extLst>
              <a:ext uri="{FF2B5EF4-FFF2-40B4-BE49-F238E27FC236}">
                <a16:creationId xmlns:a16="http://schemas.microsoft.com/office/drawing/2014/main" id="{06863FED-B8A7-4807-9E20-BE46BD62401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A3F3C1EA-87BB-4511-A20B-7334F075310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4" name="Picture Placeholder 7">
            <a:extLst>
              <a:ext uri="{FF2B5EF4-FFF2-40B4-BE49-F238E27FC236}">
                <a16:creationId xmlns:a16="http://schemas.microsoft.com/office/drawing/2014/main" id="{61516834-6F94-4D6D-A34D-C4BD5BFB8D0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F46EDEFC-AEB6-4067-AD58-07150615426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2EA4EA45-5CC8-484A-8327-2458C61CDAA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9" name="Picture Placeholder 7">
            <a:extLst>
              <a:ext uri="{FF2B5EF4-FFF2-40B4-BE49-F238E27FC236}">
                <a16:creationId xmlns:a16="http://schemas.microsoft.com/office/drawing/2014/main" id="{DB2EA5AA-3F4D-4D4C-9667-8C6A0B14F88C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0" name="Picture Placeholder 7">
            <a:extLst>
              <a:ext uri="{FF2B5EF4-FFF2-40B4-BE49-F238E27FC236}">
                <a16:creationId xmlns:a16="http://schemas.microsoft.com/office/drawing/2014/main" id="{E870A326-4889-488E-9AD6-DA2B3AC906F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1" name="Picture Placeholder 7">
            <a:extLst>
              <a:ext uri="{FF2B5EF4-FFF2-40B4-BE49-F238E27FC236}">
                <a16:creationId xmlns:a16="http://schemas.microsoft.com/office/drawing/2014/main" id="{10BA71A1-6170-4063-9FA9-CE73DEA4CD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2" name="Picture Placeholder 7">
            <a:extLst>
              <a:ext uri="{FF2B5EF4-FFF2-40B4-BE49-F238E27FC236}">
                <a16:creationId xmlns:a16="http://schemas.microsoft.com/office/drawing/2014/main" id="{29F090CB-6841-4BE8-99D4-2863E38D8C9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3" name="Picture Placeholder 7">
            <a:extLst>
              <a:ext uri="{FF2B5EF4-FFF2-40B4-BE49-F238E27FC236}">
                <a16:creationId xmlns:a16="http://schemas.microsoft.com/office/drawing/2014/main" id="{67374118-D3FF-49AD-92D2-90036CCC4C03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6" name="Picture Placeholder 7">
            <a:extLst>
              <a:ext uri="{FF2B5EF4-FFF2-40B4-BE49-F238E27FC236}">
                <a16:creationId xmlns:a16="http://schemas.microsoft.com/office/drawing/2014/main" id="{A574407E-16BD-44FA-A4B7-1F446651729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7" name="Picture Placeholder 7">
            <a:extLst>
              <a:ext uri="{FF2B5EF4-FFF2-40B4-BE49-F238E27FC236}">
                <a16:creationId xmlns:a16="http://schemas.microsoft.com/office/drawing/2014/main" id="{384EBFE2-2AB8-46E7-AC37-4832F4791D0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8" name="Picture Placeholder 7">
            <a:extLst>
              <a:ext uri="{FF2B5EF4-FFF2-40B4-BE49-F238E27FC236}">
                <a16:creationId xmlns:a16="http://schemas.microsoft.com/office/drawing/2014/main" id="{E17EC2DC-2DEE-4BDD-9F9D-677E6CA5EF9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9" name="Picture Placeholder 7">
            <a:extLst>
              <a:ext uri="{FF2B5EF4-FFF2-40B4-BE49-F238E27FC236}">
                <a16:creationId xmlns:a16="http://schemas.microsoft.com/office/drawing/2014/main" id="{67E0EEAB-8C82-4303-9DDB-A2C732CDC53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0" name="Picture Placeholder 7">
            <a:extLst>
              <a:ext uri="{FF2B5EF4-FFF2-40B4-BE49-F238E27FC236}">
                <a16:creationId xmlns:a16="http://schemas.microsoft.com/office/drawing/2014/main" id="{1F5D2354-0C9E-4E6F-A707-85462A83744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1" name="Picture Placeholder 7">
            <a:extLst>
              <a:ext uri="{FF2B5EF4-FFF2-40B4-BE49-F238E27FC236}">
                <a16:creationId xmlns:a16="http://schemas.microsoft.com/office/drawing/2014/main" id="{E875C409-345F-419B-902F-68F9E78547A2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4" name="Picture Placeholder 7">
            <a:extLst>
              <a:ext uri="{FF2B5EF4-FFF2-40B4-BE49-F238E27FC236}">
                <a16:creationId xmlns:a16="http://schemas.microsoft.com/office/drawing/2014/main" id="{2A0FB968-C9D6-4C8A-87B7-F393D33F3549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5" name="Picture Placeholder 7">
            <a:extLst>
              <a:ext uri="{FF2B5EF4-FFF2-40B4-BE49-F238E27FC236}">
                <a16:creationId xmlns:a16="http://schemas.microsoft.com/office/drawing/2014/main" id="{6EAB9DD2-EB43-46AA-9BD0-CE0CB6971A8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6" name="Picture Placeholder 7">
            <a:extLst>
              <a:ext uri="{FF2B5EF4-FFF2-40B4-BE49-F238E27FC236}">
                <a16:creationId xmlns:a16="http://schemas.microsoft.com/office/drawing/2014/main" id="{A5BC17D7-1130-4E3F-94FF-DF16C6B772D3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7" name="Picture Placeholder 7">
            <a:extLst>
              <a:ext uri="{FF2B5EF4-FFF2-40B4-BE49-F238E27FC236}">
                <a16:creationId xmlns:a16="http://schemas.microsoft.com/office/drawing/2014/main" id="{E501811E-4A2D-43B6-BC13-3D13453D1F0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8" name="Picture Placeholder 7">
            <a:extLst>
              <a:ext uri="{FF2B5EF4-FFF2-40B4-BE49-F238E27FC236}">
                <a16:creationId xmlns:a16="http://schemas.microsoft.com/office/drawing/2014/main" id="{EE7C5F7B-3CEF-4AE7-8614-9F516E2447D0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9" name="Picture Placeholder 7">
            <a:extLst>
              <a:ext uri="{FF2B5EF4-FFF2-40B4-BE49-F238E27FC236}">
                <a16:creationId xmlns:a16="http://schemas.microsoft.com/office/drawing/2014/main" id="{AC5BCE60-B5EC-4334-A130-C4A89D7448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2" name="Picture Placeholder 7">
            <a:extLst>
              <a:ext uri="{FF2B5EF4-FFF2-40B4-BE49-F238E27FC236}">
                <a16:creationId xmlns:a16="http://schemas.microsoft.com/office/drawing/2014/main" id="{CC89D675-FBD0-4250-81E5-97BAF9E84D1C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3" name="Picture Placeholder 7">
            <a:extLst>
              <a:ext uri="{FF2B5EF4-FFF2-40B4-BE49-F238E27FC236}">
                <a16:creationId xmlns:a16="http://schemas.microsoft.com/office/drawing/2014/main" id="{BE2166D8-BE90-45FC-9BE4-907C265847A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4" name="Picture Placeholder 7">
            <a:extLst>
              <a:ext uri="{FF2B5EF4-FFF2-40B4-BE49-F238E27FC236}">
                <a16:creationId xmlns:a16="http://schemas.microsoft.com/office/drawing/2014/main" id="{411B16AD-5900-4E29-A090-D241D2E382FC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5" name="Picture Placeholder 7">
            <a:extLst>
              <a:ext uri="{FF2B5EF4-FFF2-40B4-BE49-F238E27FC236}">
                <a16:creationId xmlns:a16="http://schemas.microsoft.com/office/drawing/2014/main" id="{EFF00C51-93AA-4CAC-AEBA-2B34BEE7880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6" name="Picture Placeholder 7">
            <a:extLst>
              <a:ext uri="{FF2B5EF4-FFF2-40B4-BE49-F238E27FC236}">
                <a16:creationId xmlns:a16="http://schemas.microsoft.com/office/drawing/2014/main" id="{2F628D3B-D39F-4DDC-A9B3-28ED38BC68B8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7" name="Picture Placeholder 7">
            <a:extLst>
              <a:ext uri="{FF2B5EF4-FFF2-40B4-BE49-F238E27FC236}">
                <a16:creationId xmlns:a16="http://schemas.microsoft.com/office/drawing/2014/main" id="{4B1B291B-AA81-412F-96B6-174168A54E1A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0" name="Picture Placeholder 7">
            <a:extLst>
              <a:ext uri="{FF2B5EF4-FFF2-40B4-BE49-F238E27FC236}">
                <a16:creationId xmlns:a16="http://schemas.microsoft.com/office/drawing/2014/main" id="{B065A9B3-6B30-41EA-A4E6-B0B6176E1013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1" name="Picture Placeholder 7">
            <a:extLst>
              <a:ext uri="{FF2B5EF4-FFF2-40B4-BE49-F238E27FC236}">
                <a16:creationId xmlns:a16="http://schemas.microsoft.com/office/drawing/2014/main" id="{F15A7FBD-AE6D-46E2-93F6-2DCD41BC81B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2" name="Picture Placeholder 7">
            <a:extLst>
              <a:ext uri="{FF2B5EF4-FFF2-40B4-BE49-F238E27FC236}">
                <a16:creationId xmlns:a16="http://schemas.microsoft.com/office/drawing/2014/main" id="{3763B37E-0122-440D-A257-0530D00747E9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3" name="Picture Placeholder 7">
            <a:extLst>
              <a:ext uri="{FF2B5EF4-FFF2-40B4-BE49-F238E27FC236}">
                <a16:creationId xmlns:a16="http://schemas.microsoft.com/office/drawing/2014/main" id="{9F6CC703-3DA0-49EA-900D-4C2217EA14F6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4" name="Picture Placeholder 7">
            <a:extLst>
              <a:ext uri="{FF2B5EF4-FFF2-40B4-BE49-F238E27FC236}">
                <a16:creationId xmlns:a16="http://schemas.microsoft.com/office/drawing/2014/main" id="{065A87FF-C4D5-42E4-A64A-B2F285CA7DCC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5" name="Picture Placeholder 7">
            <a:extLst>
              <a:ext uri="{FF2B5EF4-FFF2-40B4-BE49-F238E27FC236}">
                <a16:creationId xmlns:a16="http://schemas.microsoft.com/office/drawing/2014/main" id="{B294E5C0-3F30-4EB7-8EE2-84C090756918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8" name="Picture Placeholder 7">
            <a:extLst>
              <a:ext uri="{FF2B5EF4-FFF2-40B4-BE49-F238E27FC236}">
                <a16:creationId xmlns:a16="http://schemas.microsoft.com/office/drawing/2014/main" id="{CFF55A76-6485-4A8C-87EC-E13ACE22ADA2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9" name="Picture Placeholder 7">
            <a:extLst>
              <a:ext uri="{FF2B5EF4-FFF2-40B4-BE49-F238E27FC236}">
                <a16:creationId xmlns:a16="http://schemas.microsoft.com/office/drawing/2014/main" id="{C1D94771-0D06-45CC-89FB-E84B3B624F56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0" name="Picture Placeholder 7">
            <a:extLst>
              <a:ext uri="{FF2B5EF4-FFF2-40B4-BE49-F238E27FC236}">
                <a16:creationId xmlns:a16="http://schemas.microsoft.com/office/drawing/2014/main" id="{1733FAFE-2A1F-4366-91B1-8A95B0D3ACD2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1" name="Picture Placeholder 7">
            <a:extLst>
              <a:ext uri="{FF2B5EF4-FFF2-40B4-BE49-F238E27FC236}">
                <a16:creationId xmlns:a16="http://schemas.microsoft.com/office/drawing/2014/main" id="{E451F3D0-0FD4-4B31-99FF-5E3B2B5B887F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2" name="Picture Placeholder 7">
            <a:extLst>
              <a:ext uri="{FF2B5EF4-FFF2-40B4-BE49-F238E27FC236}">
                <a16:creationId xmlns:a16="http://schemas.microsoft.com/office/drawing/2014/main" id="{2C453394-4784-4512-8B2C-E4009AFCB6DD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E0FB8855-F05B-B79C-73BE-7BA5ADFC1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F89C71A2-379F-0F3D-7732-D624C07F1F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3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88FCE22-F147-E8A8-43C3-0B85090D7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A7EC46CF-1F43-3E8F-B369-DBC6072F1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text&#10;&#10;Description automatically generated">
            <a:extLst>
              <a:ext uri="{FF2B5EF4-FFF2-40B4-BE49-F238E27FC236}">
                <a16:creationId xmlns:a16="http://schemas.microsoft.com/office/drawing/2014/main" id="{6CF01141-046F-EA14-4E96-82BA7E8F7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8E1F-7534-4075-9A8E-4D94AB1B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D0AEC11-A302-B97C-1278-4C06A22EC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6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5651A0E-67BF-4039-B656-AE6F9E49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5075A4E-73BB-43F4-81C2-63763D196A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C8C00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9BD1A6F-0BBE-4593-BA2A-9757236CD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C8C00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97BA3B-6B59-4C30-A22D-156C2D93C5AA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6F542-D744-4F5C-8BEA-C6577B1827E2}"/>
              </a:ext>
            </a:extLst>
          </p:cNvPr>
          <p:cNvSpPr txBox="1"/>
          <p:nvPr userDrawn="1"/>
        </p:nvSpPr>
        <p:spPr>
          <a:xfrm>
            <a:off x="145658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5653C40-A90E-5066-D5B2-1E00FD35A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4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9124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4CEE3E0-AA06-4986-B27E-5DD015E74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4F05749-9A1B-47FF-0F21-8952E2A32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9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itr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2351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E4C2EB-BD7B-4C92-AB0D-6B0014101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2E10654-9E61-E5FE-60DB-3733D769D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690594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369753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B6F85-2E5E-556B-EC2A-2B96DE7A3D1E}"/>
              </a:ext>
            </a:extLst>
          </p:cNvPr>
          <p:cNvSpPr txBox="1"/>
          <p:nvPr userDrawn="1"/>
        </p:nvSpPr>
        <p:spPr>
          <a:xfrm>
            <a:off x="564102" y="2035422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16-19, 2024  |  Georgia World Congress Center, Atlanta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BD6370F-AD02-7E28-4F26-C66E6479F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2" y="384690"/>
            <a:ext cx="5862098" cy="14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3" y="1876532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3555691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498598"/>
            <a:ext cx="4114800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50D22F-F76F-450A-BA4F-FADB2BAD1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624" y="1399017"/>
            <a:ext cx="4180425" cy="41807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687BE0D-5E7C-94D1-ED9A-E3074B1AB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F14B6D33-3874-C1EC-6495-C5831ACBB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esenter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15F0B3C-9532-2A2E-92F5-05D7E8DA6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2A993C-4825-442B-AB9F-62B9BF6F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66EA98B-3A7E-4172-9554-61C785FCC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906294D-11E1-40F5-A3E0-97420EAE68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BCB2A16-6A2F-62C3-0ED8-D61BD2619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8" y="162748"/>
            <a:ext cx="2179847" cy="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9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19" y="1449820"/>
            <a:ext cx="10736263" cy="4286991"/>
          </a:xfrm>
        </p:spPr>
        <p:txBody>
          <a:bodyPr/>
          <a:lstStyle>
            <a:lvl2pPr marL="538163" indent="-271463">
              <a:defRPr/>
            </a:lvl2pPr>
            <a:lvl3pPr marL="804863" indent="-266700">
              <a:defRPr/>
            </a:lvl3pPr>
            <a:lvl4pPr marL="1076325" indent="-271463">
              <a:defRPr/>
            </a:lvl4pPr>
            <a:lvl5pPr marL="1343025" indent="-2667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A88D606C-0779-0EAD-7353-A217A688E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96" y="155116"/>
            <a:ext cx="2210736" cy="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FB181-8350-4020-BA93-F545A814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BCFD-3D69-44FE-BA9C-BCDEA0ED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06" y="1700518"/>
            <a:ext cx="11188460" cy="400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DB218-1623-448A-A033-0E667A627663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60FE42-DBEB-4525-90FB-AB2356850F9B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4DB14-501E-4CE2-ACFC-C28241BBDE31}"/>
              </a:ext>
            </a:extLst>
          </p:cNvPr>
          <p:cNvSpPr txBox="1"/>
          <p:nvPr userDrawn="1"/>
        </p:nvSpPr>
        <p:spPr>
          <a:xfrm>
            <a:off x="145658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</p:spTree>
    <p:extLst>
      <p:ext uri="{BB962C8B-B14F-4D97-AF65-F5344CB8AC3E}">
        <p14:creationId xmlns:p14="http://schemas.microsoft.com/office/powerpoint/2010/main" val="17742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4" r:id="rId3"/>
    <p:sldLayoutId id="2147483680" r:id="rId4"/>
    <p:sldLayoutId id="2147483658" r:id="rId5"/>
    <p:sldLayoutId id="2147483676" r:id="rId6"/>
    <p:sldLayoutId id="2147483677" r:id="rId7"/>
    <p:sldLayoutId id="2147483683" r:id="rId8"/>
    <p:sldLayoutId id="2147483650" r:id="rId9"/>
    <p:sldLayoutId id="2147483682" r:id="rId10"/>
    <p:sldLayoutId id="2147483659" r:id="rId11"/>
    <p:sldLayoutId id="2147483665" r:id="rId12"/>
    <p:sldLayoutId id="2147483670" r:id="rId13"/>
    <p:sldLayoutId id="2147483671" r:id="rId14"/>
    <p:sldLayoutId id="2147483667" r:id="rId15"/>
    <p:sldLayoutId id="2147483666" r:id="rId16"/>
    <p:sldLayoutId id="2147483668" r:id="rId17"/>
    <p:sldLayoutId id="2147483669" r:id="rId18"/>
    <p:sldLayoutId id="2147483660" r:id="rId19"/>
    <p:sldLayoutId id="2147483672" r:id="rId20"/>
    <p:sldLayoutId id="2147483661" r:id="rId21"/>
    <p:sldLayoutId id="2147483673" r:id="rId22"/>
    <p:sldLayoutId id="2147483674" r:id="rId23"/>
    <p:sldLayoutId id="2147483679" r:id="rId24"/>
    <p:sldLayoutId id="2147483654" r:id="rId25"/>
    <p:sldLayoutId id="2147483675" r:id="rId26"/>
    <p:sldLayoutId id="2147483662" r:id="rId27"/>
    <p:sldLayoutId id="2147483655" r:id="rId28"/>
    <p:sldLayoutId id="2147483678" r:id="rId29"/>
    <p:sldLayoutId id="2147483663" r:id="rId30"/>
    <p:sldLayoutId id="2147483664" r:id="rId3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1" userDrawn="1">
          <p15:clr>
            <a:srgbClr val="F26B43"/>
          </p15:clr>
        </p15:guide>
        <p15:guide id="2" pos="1488" userDrawn="1">
          <p15:clr>
            <a:srgbClr val="F26B43"/>
          </p15:clr>
        </p15:guide>
        <p15:guide id="3" pos="1598" userDrawn="1">
          <p15:clr>
            <a:srgbClr val="F26B43"/>
          </p15:clr>
        </p15:guide>
        <p15:guide id="4" pos="2635" userDrawn="1">
          <p15:clr>
            <a:srgbClr val="F26B43"/>
          </p15:clr>
        </p15:guide>
        <p15:guide id="5" pos="2741" userDrawn="1">
          <p15:clr>
            <a:srgbClr val="F26B43"/>
          </p15:clr>
        </p15:guide>
        <p15:guide id="6" pos="3782" userDrawn="1">
          <p15:clr>
            <a:srgbClr val="F26B43"/>
          </p15:clr>
        </p15:guide>
        <p15:guide id="7" pos="3893" userDrawn="1">
          <p15:clr>
            <a:srgbClr val="F26B43"/>
          </p15:clr>
        </p15:guide>
        <p15:guide id="8" pos="4930" userDrawn="1">
          <p15:clr>
            <a:srgbClr val="F26B43"/>
          </p15:clr>
        </p15:guide>
        <p15:guide id="9" pos="5040" userDrawn="1">
          <p15:clr>
            <a:srgbClr val="F26B43"/>
          </p15:clr>
        </p15:guide>
        <p15:guide id="10" pos="6082" userDrawn="1">
          <p15:clr>
            <a:srgbClr val="F26B43"/>
          </p15:clr>
        </p15:guide>
        <p15:guide id="11" pos="6192" userDrawn="1">
          <p15:clr>
            <a:srgbClr val="F26B43"/>
          </p15:clr>
        </p15:guide>
        <p15:guide id="12" pos="7219" userDrawn="1">
          <p15:clr>
            <a:srgbClr val="F26B43"/>
          </p15:clr>
        </p15:guide>
        <p15:guide id="13" orient="horz" pos="2513" userDrawn="1">
          <p15:clr>
            <a:srgbClr val="F26B43"/>
          </p15:clr>
        </p15:guide>
        <p15:guide id="14" orient="horz" pos="456" userDrawn="1">
          <p15:clr>
            <a:srgbClr val="F26B43"/>
          </p15:clr>
        </p15:guide>
        <p15:guide id="15" orient="horz" pos="1219" userDrawn="1">
          <p15:clr>
            <a:srgbClr val="F26B43"/>
          </p15:clr>
        </p15:guide>
        <p15:guide id="17" orient="horz" pos="269" userDrawn="1">
          <p15:clr>
            <a:srgbClr val="F26B43"/>
          </p15:clr>
        </p15:guide>
        <p15:guide id="18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hashtag/CPVirtua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hashtag/CPVirtua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9F18D6-5CF9-4D6A-B15D-C2A10FEAE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78075"/>
            <a:ext cx="9866345" cy="2274811"/>
          </a:xfrm>
        </p:spPr>
        <p:txBody>
          <a:bodyPr anchor="ctr">
            <a:noAutofit/>
          </a:bodyPr>
          <a:lstStyle/>
          <a:p>
            <a:r>
              <a:rPr lang="en-US" sz="5400" dirty="0"/>
              <a:t>MSP Summit</a:t>
            </a:r>
            <a:endParaRPr lang="en-US" sz="8000" dirty="0"/>
          </a:p>
        </p:txBody>
      </p:sp>
      <p:sp>
        <p:nvSpPr>
          <p:cNvPr id="2" name="Footer Placeholder 3">
            <a:hlinkClick r:id="rId2"/>
            <a:extLst>
              <a:ext uri="{FF2B5EF4-FFF2-40B4-BE49-F238E27FC236}">
                <a16:creationId xmlns:a16="http://schemas.microsoft.com/office/drawing/2014/main" id="{E3D838D1-6ED7-C5F9-E0DF-8754260EC9B4}"/>
              </a:ext>
            </a:extLst>
          </p:cNvPr>
          <p:cNvSpPr txBox="1">
            <a:spLocks/>
          </p:cNvSpPr>
          <p:nvPr/>
        </p:nvSpPr>
        <p:spPr>
          <a:xfrm>
            <a:off x="206667" y="6219813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1ED8D6-4521-F085-78C0-570DFC535280}"/>
              </a:ext>
            </a:extLst>
          </p:cNvPr>
          <p:cNvSpPr txBox="1">
            <a:spLocks/>
          </p:cNvSpPr>
          <p:nvPr/>
        </p:nvSpPr>
        <p:spPr>
          <a:xfrm>
            <a:off x="206667" y="6456103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</p:spTree>
    <p:extLst>
      <p:ext uri="{BB962C8B-B14F-4D97-AF65-F5344CB8AC3E}">
        <p14:creationId xmlns:p14="http://schemas.microsoft.com/office/powerpoint/2010/main" val="264158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F1CC5E-4CFF-41F2-84CB-1A563B5D6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87794" y="1975985"/>
            <a:ext cx="2101811" cy="210312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16F5BE2-6EFE-4A60-833F-296D18E2EB19}"/>
              </a:ext>
            </a:extLst>
          </p:cNvPr>
          <p:cNvSpPr txBox="1">
            <a:spLocks/>
          </p:cNvSpPr>
          <p:nvPr/>
        </p:nvSpPr>
        <p:spPr>
          <a:xfrm>
            <a:off x="723900" y="605355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F3637-4AFB-4E92-8960-ED88E993C32C}"/>
              </a:ext>
            </a:extLst>
          </p:cNvPr>
          <p:cNvSpPr txBox="1">
            <a:spLocks/>
          </p:cNvSpPr>
          <p:nvPr/>
        </p:nvSpPr>
        <p:spPr>
          <a:xfrm>
            <a:off x="723900" y="6354501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4F39E8-2180-4737-BA4F-D556EEB66EFD}"/>
              </a:ext>
            </a:extLst>
          </p:cNvPr>
          <p:cNvSpPr txBox="1">
            <a:spLocks/>
          </p:cNvSpPr>
          <p:nvPr/>
        </p:nvSpPr>
        <p:spPr>
          <a:xfrm>
            <a:off x="3374314" y="1169062"/>
            <a:ext cx="2928771" cy="707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Session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43F4E-B5EA-4D4F-9B34-C69497B37F18}"/>
              </a:ext>
            </a:extLst>
          </p:cNvPr>
          <p:cNvSpPr txBox="1">
            <a:spLocks/>
          </p:cNvSpPr>
          <p:nvPr/>
        </p:nvSpPr>
        <p:spPr>
          <a:xfrm>
            <a:off x="6021102" y="1845608"/>
            <a:ext cx="6328498" cy="2363873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Title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Twitter handle</a:t>
            </a:r>
          </a:p>
        </p:txBody>
      </p:sp>
    </p:spTree>
    <p:extLst>
      <p:ext uri="{BB962C8B-B14F-4D97-AF65-F5344CB8AC3E}">
        <p14:creationId xmlns:p14="http://schemas.microsoft.com/office/powerpoint/2010/main" val="114626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9E8C-E937-DE5A-F522-93B6F93D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38645-4F66-29D3-6752-4931053BA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7D3A37-5928-A333-D1A8-49DD560698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7B8AE-820F-498E-A5F4-26F15B3D0D41}"/>
              </a:ext>
            </a:extLst>
          </p:cNvPr>
          <p:cNvSpPr txBox="1"/>
          <p:nvPr/>
        </p:nvSpPr>
        <p:spPr>
          <a:xfrm>
            <a:off x="3900436" y="2837858"/>
            <a:ext cx="21069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B33A5-FFD9-457D-B8CF-68BB0A98F7FB}"/>
              </a:ext>
            </a:extLst>
          </p:cNvPr>
          <p:cNvSpPr txBox="1"/>
          <p:nvPr/>
        </p:nvSpPr>
        <p:spPr>
          <a:xfrm>
            <a:off x="8348905" y="2837858"/>
            <a:ext cx="21069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11E9D9-8D73-4BA9-90CE-924103ADA9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B10AB-642E-41FE-951A-056E2F325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01B47D-EBE5-469E-B2CA-66C8E273B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2407FD-F099-4430-98F7-0C51C368F9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0A5DE2-645F-4650-B12A-3E22317753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59188C-A1A6-4205-B17F-6FC5992A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Session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6F5DD3-8D74-4EAB-B820-7EF797DD0E74}"/>
              </a:ext>
            </a:extLst>
          </p:cNvPr>
          <p:cNvSpPr txBox="1">
            <a:spLocks/>
          </p:cNvSpPr>
          <p:nvPr/>
        </p:nvSpPr>
        <p:spPr>
          <a:xfrm>
            <a:off x="2237465" y="3078650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EC2782-92EB-4980-B295-CCC3B2E27E07}"/>
              </a:ext>
            </a:extLst>
          </p:cNvPr>
          <p:cNvSpPr txBox="1">
            <a:spLocks/>
          </p:cNvSpPr>
          <p:nvPr/>
        </p:nvSpPr>
        <p:spPr>
          <a:xfrm>
            <a:off x="5881747" y="4057132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C15CCE-7348-4CED-A6F7-6FE022200368}"/>
              </a:ext>
            </a:extLst>
          </p:cNvPr>
          <p:cNvSpPr txBox="1">
            <a:spLocks/>
          </p:cNvSpPr>
          <p:nvPr/>
        </p:nvSpPr>
        <p:spPr>
          <a:xfrm>
            <a:off x="5881747" y="172530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E5F1C8-EAB8-4A15-B5EA-C12F04EA3704}"/>
              </a:ext>
            </a:extLst>
          </p:cNvPr>
          <p:cNvSpPr txBox="1">
            <a:spLocks/>
          </p:cNvSpPr>
          <p:nvPr/>
        </p:nvSpPr>
        <p:spPr>
          <a:xfrm>
            <a:off x="9495965" y="172530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D19C99-2F9D-48EE-B30F-B0AF72D55570}"/>
              </a:ext>
            </a:extLst>
          </p:cNvPr>
          <p:cNvSpPr txBox="1">
            <a:spLocks/>
          </p:cNvSpPr>
          <p:nvPr/>
        </p:nvSpPr>
        <p:spPr>
          <a:xfrm>
            <a:off x="9495965" y="405713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0B395CE8-E181-4347-84B3-4DE929A034F9}"/>
              </a:ext>
            </a:extLst>
          </p:cNvPr>
          <p:cNvSpPr txBox="1">
            <a:spLocks/>
          </p:cNvSpPr>
          <p:nvPr/>
        </p:nvSpPr>
        <p:spPr>
          <a:xfrm>
            <a:off x="197826" y="2485567"/>
            <a:ext cx="2476120" cy="336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3"/>
                </a:solidFill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390395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59188C-A1A6-4205-B17F-6FC5992A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ACCAA9A-27AB-41AC-B9E0-25D9140A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Bullets</a:t>
            </a:r>
          </a:p>
          <a:p>
            <a:pPr lvl="1"/>
            <a:r>
              <a:rPr lang="en-US" dirty="0"/>
              <a:t>Session Bullets</a:t>
            </a:r>
          </a:p>
        </p:txBody>
      </p:sp>
    </p:spTree>
    <p:extLst>
      <p:ext uri="{BB962C8B-B14F-4D97-AF65-F5344CB8AC3E}">
        <p14:creationId xmlns:p14="http://schemas.microsoft.com/office/powerpoint/2010/main" val="69246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22C640-1961-4490-835D-B0AEBDF2A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6000" dirty="0"/>
              <a:t>Thank You!</a:t>
            </a:r>
            <a:endParaRPr lang="en-US" sz="8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977C31-3B43-8F1F-CBA2-299C4BBEF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3">
            <a:hlinkClick r:id="rId2"/>
            <a:extLst>
              <a:ext uri="{FF2B5EF4-FFF2-40B4-BE49-F238E27FC236}">
                <a16:creationId xmlns:a16="http://schemas.microsoft.com/office/drawing/2014/main" id="{4A575A0B-F9AF-71C1-B019-8C360B539E8E}"/>
              </a:ext>
            </a:extLst>
          </p:cNvPr>
          <p:cNvSpPr txBox="1">
            <a:spLocks/>
          </p:cNvSpPr>
          <p:nvPr/>
        </p:nvSpPr>
        <p:spPr>
          <a:xfrm>
            <a:off x="206667" y="6219813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E4BC1-C22A-47E4-40FE-6B72A0796E24}"/>
              </a:ext>
            </a:extLst>
          </p:cNvPr>
          <p:cNvSpPr txBox="1">
            <a:spLocks/>
          </p:cNvSpPr>
          <p:nvPr/>
        </p:nvSpPr>
        <p:spPr>
          <a:xfrm>
            <a:off x="206667" y="6456103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</p:spTree>
    <p:extLst>
      <p:ext uri="{BB962C8B-B14F-4D97-AF65-F5344CB8AC3E}">
        <p14:creationId xmlns:p14="http://schemas.microsoft.com/office/powerpoint/2010/main" val="2404820166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ech">
  <a:themeElements>
    <a:clrScheme name="Custom 2">
      <a:dk1>
        <a:srgbClr val="333E48"/>
      </a:dk1>
      <a:lt1>
        <a:sysClr val="window" lastClr="FFFFFF"/>
      </a:lt1>
      <a:dk2>
        <a:srgbClr val="333E48"/>
      </a:dk2>
      <a:lt2>
        <a:srgbClr val="D8D8D8"/>
      </a:lt2>
      <a:accent1>
        <a:srgbClr val="5C2D91"/>
      </a:accent1>
      <a:accent2>
        <a:srgbClr val="0173B8"/>
      </a:accent2>
      <a:accent3>
        <a:srgbClr val="333E48"/>
      </a:accent3>
      <a:accent4>
        <a:srgbClr val="8C918F"/>
      </a:accent4>
      <a:accent5>
        <a:srgbClr val="5B9BD5"/>
      </a:accent5>
      <a:accent6>
        <a:srgbClr val="0173B8"/>
      </a:accent6>
      <a:hlink>
        <a:srgbClr val="FFFFFF"/>
      </a:hlink>
      <a:folHlink>
        <a:srgbClr val="8C918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 Tech Template" id="{80A29B33-6D4C-4AE5-8079-DD66E7BEB1C5}" vid="{A94091BC-4710-422D-99B5-0B6AB428D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4ace1d-813c-4147-811a-03465922f151">
      <UserInfo>
        <DisplayName>Ackerman, Jessica</DisplayName>
        <AccountId>39</AccountId>
        <AccountType/>
      </UserInfo>
      <UserInfo>
        <DisplayName>Watts, Brittany</DisplayName>
        <AccountId>16</AccountId>
        <AccountType/>
      </UserInfo>
      <UserInfo>
        <DisplayName>Bird, Maddie</DisplayName>
        <AccountId>87</AccountId>
        <AccountType/>
      </UserInfo>
    </SharedWithUsers>
    <TaxCatchAll xmlns="ea4ace1d-813c-4147-811a-03465922f151" xsi:nil="true"/>
    <lcf76f155ced4ddcb4097134ff3c332f xmlns="83ff7b78-a3ec-4f31-ad91-916bbdc7405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48FA491C00B4CBBA033DC08E67818" ma:contentTypeVersion="18" ma:contentTypeDescription="Create a new document." ma:contentTypeScope="" ma:versionID="1ff24fca09437dd457092590900f9375">
  <xsd:schema xmlns:xsd="http://www.w3.org/2001/XMLSchema" xmlns:xs="http://www.w3.org/2001/XMLSchema" xmlns:p="http://schemas.microsoft.com/office/2006/metadata/properties" xmlns:ns2="83ff7b78-a3ec-4f31-ad91-916bbdc7405b" xmlns:ns3="ea4ace1d-813c-4147-811a-03465922f151" targetNamespace="http://schemas.microsoft.com/office/2006/metadata/properties" ma:root="true" ma:fieldsID="62c51e6a70ed55b138e06fa49d898b12" ns2:_="" ns3:_="">
    <xsd:import namespace="83ff7b78-a3ec-4f31-ad91-916bbdc7405b"/>
    <xsd:import namespace="ea4ace1d-813c-4147-811a-03465922f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f7b78-a3ec-4f31-ad91-916bbdc74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ace1d-813c-4147-811a-03465922f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030332-a890-447f-b4e5-d7e28bb665a4}" ma:internalName="TaxCatchAll" ma:showField="CatchAllData" ma:web="ea4ace1d-813c-4147-811a-03465922f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8B489-D3CE-4644-A46A-61E7348EE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FF6F15-AC8B-41AB-9EB8-502631F4DD04}">
  <ds:schemaRefs>
    <ds:schemaRef ds:uri="83ff7b78-a3ec-4f31-ad91-916bbdc7405b"/>
    <ds:schemaRef ds:uri="ea4ace1d-813c-4147-811a-03465922f1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AF159E-9A2D-4735-952A-2A3F42788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f7b78-a3ec-4f31-ad91-916bbdc7405b"/>
    <ds:schemaRef ds:uri="ea4ace1d-813c-4147-811a-03465922f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it_powerpoint_presentation_template-1</Template>
  <TotalTime>23372</TotalTime>
  <Words>80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Aleo-Light</vt:lpstr>
      <vt:lpstr>Arial</vt:lpstr>
      <vt:lpstr>Calibri</vt:lpstr>
      <vt:lpstr>Century Gothic</vt:lpstr>
      <vt:lpstr>Open Sans</vt:lpstr>
      <vt:lpstr>Open Sans SemiBold</vt:lpstr>
      <vt:lpstr>InformaTech</vt:lpstr>
      <vt:lpstr>MSP Summit</vt:lpstr>
      <vt:lpstr>PowerPoint Presentation</vt:lpstr>
      <vt:lpstr>PowerPoint Presentation</vt:lpstr>
      <vt:lpstr>Panel Session Title</vt:lpstr>
      <vt:lpstr>Slide Title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Partners Conference &amp; Expo 2021</dc:title>
  <dc:creator>Truscio, Jessie</dc:creator>
  <cp:lastModifiedBy>Bird, Maddie</cp:lastModifiedBy>
  <cp:revision>70</cp:revision>
  <dcterms:created xsi:type="dcterms:W3CDTF">2019-05-21T21:17:40Z</dcterms:created>
  <dcterms:modified xsi:type="dcterms:W3CDTF">2024-05-21T20:12:27Z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0x0101004D848FA491C00B4CBBA033DC08E67818</vt:lpwstr>
  </property>
  <property fmtid="{D5CDD505-2E9C-101B-9397-08002B2CF9AE}" pid="3" name="MSIP_Label_e1b4a6d7-967f-4d55-9d13-d94940dabb24_Enabled">
    <vt:lpwstr>true</vt:lpwstr>
  </property>
  <property fmtid="{D5CDD505-2E9C-101B-9397-08002B2CF9AE}" pid="4" name="MSIP_Label_e1b4a6d7-967f-4d55-9d13-d94940dabb24_SetDate">
    <vt:lpwstr>2021-06-30T18:31:27Z</vt:lpwstr>
  </property>
  <property fmtid="{D5CDD505-2E9C-101B-9397-08002B2CF9AE}" pid="5" name="MSIP_Label_e1b4a6d7-967f-4d55-9d13-d94940dabb24_Method">
    <vt:lpwstr>Privileged</vt:lpwstr>
  </property>
  <property fmtid="{D5CDD505-2E9C-101B-9397-08002B2CF9AE}" pid="6" name="MSIP_Label_e1b4a6d7-967f-4d55-9d13-d94940dabb24_Name">
    <vt:lpwstr>e1b4a6d7-967f-4d55-9d13-d94940dabb24</vt:lpwstr>
  </property>
  <property fmtid="{D5CDD505-2E9C-101B-9397-08002B2CF9AE}" pid="7" name="MSIP_Label_e1b4a6d7-967f-4d55-9d13-d94940dabb24_SiteId">
    <vt:lpwstr>2567d566-604c-408a-8a60-55d0dc9d9d6b</vt:lpwstr>
  </property>
  <property fmtid="{D5CDD505-2E9C-101B-9397-08002B2CF9AE}" pid="8" name="MSIP_Label_e1b4a6d7-967f-4d55-9d13-d94940dabb24_ActionId">
    <vt:lpwstr>bd52bb31-a3a3-49a8-8799-fffe4b5bfdee</vt:lpwstr>
  </property>
  <property fmtid="{D5CDD505-2E9C-101B-9397-08002B2CF9AE}" pid="9" name="MSIP_Label_e1b4a6d7-967f-4d55-9d13-d94940dabb24_ContentBits">
    <vt:lpwstr>0</vt:lpwstr>
  </property>
  <property fmtid="{D5CDD505-2E9C-101B-9397-08002B2CF9AE}" pid="10" name="MediaServiceImageTags">
    <vt:lpwstr/>
  </property>
</Properties>
</file>